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979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9656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674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944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899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6637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49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24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969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746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254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2226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680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1797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408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843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CD1CB-27A1-4306-9372-7282EE08E74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3BC823C-C3A9-4B76-97EC-19C450F01A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575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Друзі. Час історій: </a:t>
            </a:r>
            <a:r>
              <a:rPr lang="en-US" dirty="0"/>
              <a:t>“Meet the super friends”</a:t>
            </a:r>
            <a:r>
              <a:rPr lang="uk-UA" dirty="0"/>
              <a:t>. </a:t>
            </a:r>
            <a:r>
              <a:rPr lang="en-US" dirty="0"/>
              <a:t>I can do. </a:t>
            </a:r>
            <a:r>
              <a:rPr lang="uk-UA" dirty="0"/>
              <a:t>Літера </a:t>
            </a:r>
            <a:r>
              <a:rPr lang="uk-UA" dirty="0" err="1"/>
              <a:t>Tt</a:t>
            </a:r>
            <a:r>
              <a:rPr lang="uk-UA" dirty="0"/>
              <a:t>. Формування умінь сприймання на слух.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02365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982064"/>
            <a:ext cx="8915400" cy="1929157"/>
          </a:xfrm>
        </p:spPr>
        <p:txBody>
          <a:bodyPr/>
          <a:lstStyle/>
          <a:p>
            <a:r>
              <a:rPr lang="en-US" dirty="0"/>
              <a:t>https://www.youtube.com/watch?v=mBnnWd_NEdQ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711278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</TotalTime>
  <Words>37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Друзі. Час історій: “Meet the super friends”. I can do. Літера Tt. Формування умінь сприймання на слух.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Друзі. Час історій: “Meet the super friends”. I can do. Літера Tt. Формування умінь сприймання на слух.</dc:title>
  <dc:creator>HP</dc:creator>
  <cp:lastModifiedBy>HP</cp:lastModifiedBy>
  <cp:revision>1</cp:revision>
  <dcterms:created xsi:type="dcterms:W3CDTF">2022-10-19T17:00:27Z</dcterms:created>
  <dcterms:modified xsi:type="dcterms:W3CDTF">2022-10-19T17:05:03Z</dcterms:modified>
</cp:coreProperties>
</file>