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6380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934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188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994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18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9061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637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357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249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627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6796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9191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1118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9408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625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141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BB83-99F8-4D53-8466-65AFB130B7C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70DDF3C-8816-47B0-839F-8820125280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758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Шкільне життя. Шкільне приладдя: </a:t>
            </a:r>
            <a:r>
              <a:rPr lang="en-US" dirty="0"/>
              <a:t>pencil</a:t>
            </a:r>
            <a:r>
              <a:rPr lang="uk-UA" dirty="0"/>
              <a:t>, </a:t>
            </a:r>
            <a:r>
              <a:rPr lang="en-US" dirty="0"/>
              <a:t>rubber</a:t>
            </a:r>
            <a:r>
              <a:rPr lang="uk-UA" dirty="0"/>
              <a:t>, </a:t>
            </a:r>
            <a:r>
              <a:rPr lang="en-US" dirty="0"/>
              <a:t>book</a:t>
            </a:r>
            <a:r>
              <a:rPr lang="uk-UA" dirty="0"/>
              <a:t>, </a:t>
            </a:r>
            <a:r>
              <a:rPr lang="en-US" dirty="0"/>
              <a:t>desk</a:t>
            </a:r>
            <a:r>
              <a:rPr lang="uk-UA" dirty="0"/>
              <a:t>, </a:t>
            </a:r>
            <a:r>
              <a:rPr lang="en-US" dirty="0"/>
              <a:t>ruler</a:t>
            </a:r>
            <a:r>
              <a:rPr lang="uk-UA" dirty="0"/>
              <a:t>. Формування лексичних навичок.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9605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20063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326194"/>
            <a:ext cx="8915400" cy="1585028"/>
          </a:xfrm>
        </p:spPr>
        <p:txBody>
          <a:bodyPr/>
          <a:lstStyle/>
          <a:p>
            <a:r>
              <a:rPr lang="en-US"/>
              <a:t>https://www.youtube.com/watch?v=menvKKlnAtg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50917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32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Шкільне життя. Шкільне приладдя: pencil, rubber, book, desk, ruler. Формування лексичних навичок.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2022-10-24T08:21:58Z</dcterms:created>
  <dcterms:modified xsi:type="dcterms:W3CDTF">2022-10-24T08:33:10Z</dcterms:modified>
</cp:coreProperties>
</file>