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15274-663B-4CDC-8833-7A7FBF5DF8AC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087D198-4248-48D9-9DAE-EC631DD28C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16452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15274-663B-4CDC-8833-7A7FBF5DF8AC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7D198-4248-48D9-9DAE-EC631DD28C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3668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15274-663B-4CDC-8833-7A7FBF5DF8AC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087D198-4248-48D9-9DAE-EC631DD28C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2204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15274-663B-4CDC-8833-7A7FBF5DF8AC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087D198-4248-48D9-9DAE-EC631DD28C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4392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15274-663B-4CDC-8833-7A7FBF5DF8AC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087D198-4248-48D9-9DAE-EC631DD28C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3036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15274-663B-4CDC-8833-7A7FBF5DF8AC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7D198-4248-48D9-9DAE-EC631DD28C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4084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15274-663B-4CDC-8833-7A7FBF5DF8AC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7D198-4248-48D9-9DAE-EC631DD28C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7652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15274-663B-4CDC-8833-7A7FBF5DF8AC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7D198-4248-48D9-9DAE-EC631DD28C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27526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15274-663B-4CDC-8833-7A7FBF5DF8AC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087D198-4248-48D9-9DAE-EC631DD28C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5868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15274-663B-4CDC-8833-7A7FBF5DF8AC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087D198-4248-48D9-9DAE-EC631DD28C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32520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15274-663B-4CDC-8833-7A7FBF5DF8AC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087D198-4248-48D9-9DAE-EC631DD28C34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857244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15274-663B-4CDC-8833-7A7FBF5DF8AC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087D198-4248-48D9-9DAE-EC631DD28C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48922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15274-663B-4CDC-8833-7A7FBF5DF8AC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087D198-4248-48D9-9DAE-EC631DD28C34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372066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15274-663B-4CDC-8833-7A7FBF5DF8AC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087D198-4248-48D9-9DAE-EC631DD28C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985508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15274-663B-4CDC-8833-7A7FBF5DF8AC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7D198-4248-48D9-9DAE-EC631DD28C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65067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15274-663B-4CDC-8833-7A7FBF5DF8AC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7D198-4248-48D9-9DAE-EC631DD28C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69470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815274-663B-4CDC-8833-7A7FBF5DF8AC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087D198-4248-48D9-9DAE-EC631DD28C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99116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Шкільне життя. </a:t>
            </a:r>
            <a:r>
              <a:rPr lang="en-US" dirty="0"/>
              <a:t>What’s this? It’s a</a:t>
            </a:r>
            <a:r>
              <a:rPr lang="uk-UA" dirty="0"/>
              <a:t>… Формування умінь сприймання на слух.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15748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09"/>
            <a:ext cx="8911687" cy="3367787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r>
              <a:rPr lang="uk-UA"/>
              <a:t/>
            </a:r>
            <a:br>
              <a:rPr lang="uk-UA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395018"/>
            <a:ext cx="8915400" cy="1516203"/>
          </a:xfrm>
        </p:spPr>
        <p:txBody>
          <a:bodyPr/>
          <a:lstStyle/>
          <a:p>
            <a:r>
              <a:rPr lang="en-US" dirty="0"/>
              <a:t>https://www.youtube.com/watch?v=rpJ7uzl0jLo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4788260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</TotalTime>
  <Words>27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Wingdings 3</vt:lpstr>
      <vt:lpstr>Легкий дым</vt:lpstr>
      <vt:lpstr>Шкільне життя. What’s this? It’s a… Формування умінь сприймання на слух.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Шкільне життя. What’s this? It’s a… Формування умінь сприймання на слух.</dc:title>
  <dc:creator>HP</dc:creator>
  <cp:lastModifiedBy>HP</cp:lastModifiedBy>
  <cp:revision>1</cp:revision>
  <dcterms:created xsi:type="dcterms:W3CDTF">2022-10-24T08:40:08Z</dcterms:created>
  <dcterms:modified xsi:type="dcterms:W3CDTF">2022-10-24T08:42:18Z</dcterms:modified>
</cp:coreProperties>
</file>