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A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4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2EE6B1-C3A5-4DD8-BEFF-DF5732190BCF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FC405D7-4D83-469C-AA93-F3F5BE46E990}">
      <dgm:prSet phldrT="[Текст]"/>
      <dgm:spPr/>
      <dgm:t>
        <a:bodyPr/>
        <a:lstStyle/>
        <a:p>
          <a:r>
            <a:rPr lang="uk-UA" b="1" dirty="0">
              <a:solidFill>
                <a:srgbClr val="FFFF00"/>
              </a:solidFill>
              <a:latin typeface="Comic Sans MS" panose="030F0702030302020204" pitchFamily="66" charset="0"/>
            </a:rPr>
            <a:t>За температурою</a:t>
          </a:r>
        </a:p>
      </dgm:t>
    </dgm:pt>
    <dgm:pt modelId="{FDDB2477-0F52-4A98-93F3-D523B7879345}" type="parTrans" cxnId="{9E47320B-2036-448A-8A2E-94F2C18AB061}">
      <dgm:prSet/>
      <dgm:spPr/>
      <dgm:t>
        <a:bodyPr/>
        <a:lstStyle/>
        <a:p>
          <a:endParaRPr lang="uk-UA"/>
        </a:p>
      </dgm:t>
    </dgm:pt>
    <dgm:pt modelId="{5D5E7E2E-2817-4DFD-ACD4-2C7C8CC9E9DE}" type="sibTrans" cxnId="{9E47320B-2036-448A-8A2E-94F2C18AB061}">
      <dgm:prSet/>
      <dgm:spPr/>
      <dgm:t>
        <a:bodyPr/>
        <a:lstStyle/>
        <a:p>
          <a:endParaRPr lang="uk-UA"/>
        </a:p>
      </dgm:t>
    </dgm:pt>
    <dgm:pt modelId="{7A551CF8-0BFD-4482-AC10-D1446D1E55F1}">
      <dgm:prSet phldrT="[Текст]" custT="1"/>
      <dgm:spPr/>
      <dgm:t>
        <a:bodyPr/>
        <a:lstStyle/>
        <a:p>
          <a:pPr algn="ctr"/>
          <a:r>
            <a:rPr lang="uk-UA" sz="36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Теплі</a:t>
          </a:r>
        </a:p>
      </dgm:t>
    </dgm:pt>
    <dgm:pt modelId="{FFA25C44-18CA-44CD-B6DA-C261116BAA85}" type="parTrans" cxnId="{1170B139-93B4-4EA1-90EF-F0D9F1E45E87}">
      <dgm:prSet/>
      <dgm:spPr/>
      <dgm:t>
        <a:bodyPr/>
        <a:lstStyle/>
        <a:p>
          <a:endParaRPr lang="uk-UA"/>
        </a:p>
      </dgm:t>
    </dgm:pt>
    <dgm:pt modelId="{10F40647-B1E8-4B34-97AE-42760A402108}" type="sibTrans" cxnId="{1170B139-93B4-4EA1-90EF-F0D9F1E45E87}">
      <dgm:prSet/>
      <dgm:spPr/>
      <dgm:t>
        <a:bodyPr/>
        <a:lstStyle/>
        <a:p>
          <a:endParaRPr lang="uk-UA"/>
        </a:p>
      </dgm:t>
    </dgm:pt>
    <dgm:pt modelId="{29A09C06-29A1-4C4A-A42F-EBE699ECA19E}">
      <dgm:prSet phldrT="[Текст]" custT="1"/>
      <dgm:spPr/>
      <dgm:t>
        <a:bodyPr/>
        <a:lstStyle/>
        <a:p>
          <a:pPr algn="ctr"/>
          <a:r>
            <a:rPr lang="uk-UA" sz="36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Холодні</a:t>
          </a:r>
        </a:p>
      </dgm:t>
    </dgm:pt>
    <dgm:pt modelId="{A6EF75CF-8E84-4826-BA6A-4ABF5E21F71B}" type="parTrans" cxnId="{409DED09-E04F-4C4A-B436-D9A4EDEDA070}">
      <dgm:prSet/>
      <dgm:spPr/>
      <dgm:t>
        <a:bodyPr/>
        <a:lstStyle/>
        <a:p>
          <a:endParaRPr lang="uk-UA"/>
        </a:p>
      </dgm:t>
    </dgm:pt>
    <dgm:pt modelId="{1347BCF8-CD58-4519-A01E-4F93AC56DAA7}" type="sibTrans" cxnId="{409DED09-E04F-4C4A-B436-D9A4EDEDA070}">
      <dgm:prSet/>
      <dgm:spPr/>
      <dgm:t>
        <a:bodyPr/>
        <a:lstStyle/>
        <a:p>
          <a:endParaRPr lang="uk-UA"/>
        </a:p>
      </dgm:t>
    </dgm:pt>
    <dgm:pt modelId="{D9ABCF67-96CB-4DCA-A647-6ECEEC4ED70F}">
      <dgm:prSet phldrT="[Текст]"/>
      <dgm:spPr/>
      <dgm:t>
        <a:bodyPr/>
        <a:lstStyle/>
        <a:p>
          <a:r>
            <a:rPr lang="uk-UA" b="1" dirty="0">
              <a:solidFill>
                <a:srgbClr val="FFFF00"/>
              </a:solidFill>
              <a:latin typeface="Comic Sans MS" panose="030F0702030302020204" pitchFamily="66" charset="0"/>
            </a:rPr>
            <a:t>За вологістю</a:t>
          </a:r>
        </a:p>
      </dgm:t>
    </dgm:pt>
    <dgm:pt modelId="{03C216D6-8758-4525-AEEA-D71E0F4CE7AC}" type="parTrans" cxnId="{2B512DB7-262F-44A0-9E45-34506C68692F}">
      <dgm:prSet/>
      <dgm:spPr/>
      <dgm:t>
        <a:bodyPr/>
        <a:lstStyle/>
        <a:p>
          <a:endParaRPr lang="uk-UA"/>
        </a:p>
      </dgm:t>
    </dgm:pt>
    <dgm:pt modelId="{636EE25C-82E6-455F-A42F-405433C9619A}" type="sibTrans" cxnId="{2B512DB7-262F-44A0-9E45-34506C68692F}">
      <dgm:prSet/>
      <dgm:spPr/>
      <dgm:t>
        <a:bodyPr/>
        <a:lstStyle/>
        <a:p>
          <a:endParaRPr lang="uk-UA"/>
        </a:p>
      </dgm:t>
    </dgm:pt>
    <dgm:pt modelId="{41C0E80D-CEB0-4024-A134-452F2995A8E0}">
      <dgm:prSet phldrT="[Текст]" custT="1"/>
      <dgm:spPr/>
      <dgm:t>
        <a:bodyPr/>
        <a:lstStyle/>
        <a:p>
          <a:r>
            <a:rPr lang="uk-UA" sz="32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Сухі (континентальні)</a:t>
          </a:r>
        </a:p>
      </dgm:t>
    </dgm:pt>
    <dgm:pt modelId="{090CFE51-5D81-4133-BB60-D8BFF72C864F}" type="parTrans" cxnId="{CC26BA98-A7FF-4AA9-8BC0-F78F12341A06}">
      <dgm:prSet/>
      <dgm:spPr/>
      <dgm:t>
        <a:bodyPr/>
        <a:lstStyle/>
        <a:p>
          <a:endParaRPr lang="uk-UA"/>
        </a:p>
      </dgm:t>
    </dgm:pt>
    <dgm:pt modelId="{4FED113F-36A3-4DA6-BAD9-12956F393EB6}" type="sibTrans" cxnId="{CC26BA98-A7FF-4AA9-8BC0-F78F12341A06}">
      <dgm:prSet/>
      <dgm:spPr/>
      <dgm:t>
        <a:bodyPr/>
        <a:lstStyle/>
        <a:p>
          <a:endParaRPr lang="uk-UA"/>
        </a:p>
      </dgm:t>
    </dgm:pt>
    <dgm:pt modelId="{87A30D81-FA3B-44F9-999B-DC044B5FD337}">
      <dgm:prSet phldrT="[Текст]" custT="1"/>
      <dgm:spPr/>
      <dgm:t>
        <a:bodyPr/>
        <a:lstStyle/>
        <a:p>
          <a:r>
            <a:rPr lang="uk-UA" sz="32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Вологі (морські)</a:t>
          </a:r>
        </a:p>
      </dgm:t>
    </dgm:pt>
    <dgm:pt modelId="{02054DA7-7E31-4AFB-897A-E81CC9AA55F2}" type="parTrans" cxnId="{32F6E91B-4BDD-4ABB-8441-B366E9D43E1B}">
      <dgm:prSet/>
      <dgm:spPr/>
      <dgm:t>
        <a:bodyPr/>
        <a:lstStyle/>
        <a:p>
          <a:endParaRPr lang="uk-UA"/>
        </a:p>
      </dgm:t>
    </dgm:pt>
    <dgm:pt modelId="{60185431-8C60-4B95-9396-1AF7D83F6B72}" type="sibTrans" cxnId="{32F6E91B-4BDD-4ABB-8441-B366E9D43E1B}">
      <dgm:prSet/>
      <dgm:spPr/>
      <dgm:t>
        <a:bodyPr/>
        <a:lstStyle/>
        <a:p>
          <a:endParaRPr lang="uk-UA"/>
        </a:p>
      </dgm:t>
    </dgm:pt>
    <dgm:pt modelId="{396DACF5-D56C-4D11-B831-CDF8C67FCD0C}">
      <dgm:prSet/>
      <dgm:spPr/>
      <dgm:t>
        <a:bodyPr/>
        <a:lstStyle/>
        <a:p>
          <a:r>
            <a:rPr lang="uk-UA" b="1" dirty="0">
              <a:solidFill>
                <a:srgbClr val="FFFF00"/>
              </a:solidFill>
              <a:latin typeface="Comic Sans MS" panose="030F0702030302020204" pitchFamily="66" charset="0"/>
            </a:rPr>
            <a:t>За районами формування</a:t>
          </a:r>
        </a:p>
      </dgm:t>
    </dgm:pt>
    <dgm:pt modelId="{ADA8DF43-8987-4129-9899-E0983675E215}" type="parTrans" cxnId="{D16ED617-302A-4A49-8EB6-F47C2A8A6EB2}">
      <dgm:prSet/>
      <dgm:spPr/>
      <dgm:t>
        <a:bodyPr/>
        <a:lstStyle/>
        <a:p>
          <a:endParaRPr lang="uk-UA"/>
        </a:p>
      </dgm:t>
    </dgm:pt>
    <dgm:pt modelId="{A434F5FC-E2B1-4710-8A65-C67542E9BA25}" type="sibTrans" cxnId="{D16ED617-302A-4A49-8EB6-F47C2A8A6EB2}">
      <dgm:prSet/>
      <dgm:spPr/>
      <dgm:t>
        <a:bodyPr/>
        <a:lstStyle/>
        <a:p>
          <a:endParaRPr lang="uk-UA"/>
        </a:p>
      </dgm:t>
    </dgm:pt>
    <dgm:pt modelId="{AD38E02D-4F2F-4A39-8DC3-89BDBAE3325A}">
      <dgm:prSet custT="1"/>
      <dgm:spPr/>
      <dgm:t>
        <a:bodyPr/>
        <a:lstStyle/>
        <a:p>
          <a:r>
            <a:rPr lang="uk-UA" sz="18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Екваторіальні</a:t>
          </a:r>
        </a:p>
      </dgm:t>
    </dgm:pt>
    <dgm:pt modelId="{6E362949-B230-4812-BFFF-DAECA60B12AB}" type="parTrans" cxnId="{FCE3D3C6-87DB-409F-9649-FBDAC2D7AE5D}">
      <dgm:prSet/>
      <dgm:spPr/>
      <dgm:t>
        <a:bodyPr/>
        <a:lstStyle/>
        <a:p>
          <a:endParaRPr lang="uk-UA"/>
        </a:p>
      </dgm:t>
    </dgm:pt>
    <dgm:pt modelId="{714E6D3E-4D45-4E80-860F-F93771E91097}" type="sibTrans" cxnId="{FCE3D3C6-87DB-409F-9649-FBDAC2D7AE5D}">
      <dgm:prSet/>
      <dgm:spPr/>
      <dgm:t>
        <a:bodyPr/>
        <a:lstStyle/>
        <a:p>
          <a:endParaRPr lang="uk-UA"/>
        </a:p>
      </dgm:t>
    </dgm:pt>
    <dgm:pt modelId="{A3FEC356-3250-4BC2-B4D7-13035CC5DA9C}">
      <dgm:prSet custT="1"/>
      <dgm:spPr/>
      <dgm:t>
        <a:bodyPr/>
        <a:lstStyle/>
        <a:p>
          <a:r>
            <a:rPr lang="uk-UA" sz="18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Тропічні</a:t>
          </a:r>
        </a:p>
      </dgm:t>
    </dgm:pt>
    <dgm:pt modelId="{233279D4-FFBC-4961-A4D9-847C4096973B}" type="parTrans" cxnId="{1B0CCCE2-8744-43E7-9E66-05D52FB6F6F4}">
      <dgm:prSet/>
      <dgm:spPr/>
      <dgm:t>
        <a:bodyPr/>
        <a:lstStyle/>
        <a:p>
          <a:endParaRPr lang="uk-UA"/>
        </a:p>
      </dgm:t>
    </dgm:pt>
    <dgm:pt modelId="{2A9E5428-EFC3-45DD-B2C2-42FCB35CBA83}" type="sibTrans" cxnId="{1B0CCCE2-8744-43E7-9E66-05D52FB6F6F4}">
      <dgm:prSet/>
      <dgm:spPr/>
      <dgm:t>
        <a:bodyPr/>
        <a:lstStyle/>
        <a:p>
          <a:endParaRPr lang="uk-UA"/>
        </a:p>
      </dgm:t>
    </dgm:pt>
    <dgm:pt modelId="{72FF5A4B-A847-43AC-A17C-11D9C1E3B57E}">
      <dgm:prSet custT="1"/>
      <dgm:spPr/>
      <dgm:t>
        <a:bodyPr/>
        <a:lstStyle/>
        <a:p>
          <a:r>
            <a:rPr lang="uk-UA" sz="18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Помірні</a:t>
          </a:r>
        </a:p>
      </dgm:t>
    </dgm:pt>
    <dgm:pt modelId="{949552B4-AAC4-4B34-9164-7B642F14BE26}" type="parTrans" cxnId="{F0FF6608-8F32-46BD-A6B7-C8D39B7BA6FF}">
      <dgm:prSet/>
      <dgm:spPr/>
      <dgm:t>
        <a:bodyPr/>
        <a:lstStyle/>
        <a:p>
          <a:endParaRPr lang="uk-UA"/>
        </a:p>
      </dgm:t>
    </dgm:pt>
    <dgm:pt modelId="{1E270A0F-04BE-4B73-B434-988AECAB0AC8}" type="sibTrans" cxnId="{F0FF6608-8F32-46BD-A6B7-C8D39B7BA6FF}">
      <dgm:prSet/>
      <dgm:spPr/>
      <dgm:t>
        <a:bodyPr/>
        <a:lstStyle/>
        <a:p>
          <a:endParaRPr lang="uk-UA"/>
        </a:p>
      </dgm:t>
    </dgm:pt>
    <dgm:pt modelId="{640C9705-C4BE-42C9-9CFF-1684905F617C}">
      <dgm:prSet custT="1"/>
      <dgm:spPr/>
      <dgm:t>
        <a:bodyPr/>
        <a:lstStyle/>
        <a:p>
          <a:r>
            <a:rPr lang="uk-UA" sz="18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Арктичні та антарктичні</a:t>
          </a:r>
        </a:p>
      </dgm:t>
    </dgm:pt>
    <dgm:pt modelId="{F6378455-1893-4BA3-AA33-73A515401E45}" type="parTrans" cxnId="{1679D7F9-2CEA-4194-8890-11A8A8D8B728}">
      <dgm:prSet/>
      <dgm:spPr/>
      <dgm:t>
        <a:bodyPr/>
        <a:lstStyle/>
        <a:p>
          <a:endParaRPr lang="uk-UA"/>
        </a:p>
      </dgm:t>
    </dgm:pt>
    <dgm:pt modelId="{4D51AE89-56B4-4252-814D-84FEB93B1564}" type="sibTrans" cxnId="{1679D7F9-2CEA-4194-8890-11A8A8D8B728}">
      <dgm:prSet/>
      <dgm:spPr/>
      <dgm:t>
        <a:bodyPr/>
        <a:lstStyle/>
        <a:p>
          <a:endParaRPr lang="uk-UA"/>
        </a:p>
      </dgm:t>
    </dgm:pt>
    <dgm:pt modelId="{0EE45D94-5EA5-4C20-973B-F2886C469D04}" type="pres">
      <dgm:prSet presAssocID="{FC2EE6B1-C3A5-4DD8-BEFF-DF5732190BCF}" presName="Name0" presStyleCnt="0">
        <dgm:presLayoutVars>
          <dgm:dir/>
          <dgm:animLvl val="lvl"/>
          <dgm:resizeHandles/>
        </dgm:presLayoutVars>
      </dgm:prSet>
      <dgm:spPr/>
    </dgm:pt>
    <dgm:pt modelId="{A732F99D-1976-4C13-80E8-E69C7B5322CB}" type="pres">
      <dgm:prSet presAssocID="{6FC405D7-4D83-469C-AA93-F3F5BE46E990}" presName="linNode" presStyleCnt="0"/>
      <dgm:spPr/>
    </dgm:pt>
    <dgm:pt modelId="{42026633-8AD7-4EB4-8C60-58C43111C5E7}" type="pres">
      <dgm:prSet presAssocID="{6FC405D7-4D83-469C-AA93-F3F5BE46E990}" presName="parentShp" presStyleLbl="node1" presStyleIdx="0" presStyleCnt="3" custLinFactNeighborX="215" custLinFactNeighborY="730">
        <dgm:presLayoutVars>
          <dgm:bulletEnabled val="1"/>
        </dgm:presLayoutVars>
      </dgm:prSet>
      <dgm:spPr/>
    </dgm:pt>
    <dgm:pt modelId="{2F794C51-F0A5-4DA4-BD1B-6E7969AD3831}" type="pres">
      <dgm:prSet presAssocID="{6FC405D7-4D83-469C-AA93-F3F5BE46E990}" presName="childShp" presStyleLbl="bgAccFollowNode1" presStyleIdx="0" presStyleCnt="3">
        <dgm:presLayoutVars>
          <dgm:bulletEnabled val="1"/>
        </dgm:presLayoutVars>
      </dgm:prSet>
      <dgm:spPr/>
    </dgm:pt>
    <dgm:pt modelId="{39221D6A-86F6-4BF2-8B83-1755A2003D38}" type="pres">
      <dgm:prSet presAssocID="{5D5E7E2E-2817-4DFD-ACD4-2C7C8CC9E9DE}" presName="spacing" presStyleCnt="0"/>
      <dgm:spPr/>
    </dgm:pt>
    <dgm:pt modelId="{12820D93-DD6E-447B-B5DD-B83B0405A442}" type="pres">
      <dgm:prSet presAssocID="{D9ABCF67-96CB-4DCA-A647-6ECEEC4ED70F}" presName="linNode" presStyleCnt="0"/>
      <dgm:spPr/>
    </dgm:pt>
    <dgm:pt modelId="{0AD9DAEB-6798-4275-AF13-C802D233EA4D}" type="pres">
      <dgm:prSet presAssocID="{D9ABCF67-96CB-4DCA-A647-6ECEEC4ED70F}" presName="parentShp" presStyleLbl="node1" presStyleIdx="1" presStyleCnt="3" custLinFactNeighborY="1459">
        <dgm:presLayoutVars>
          <dgm:bulletEnabled val="1"/>
        </dgm:presLayoutVars>
      </dgm:prSet>
      <dgm:spPr/>
    </dgm:pt>
    <dgm:pt modelId="{15FFCA7A-37AF-41E4-A895-A57BD2DC7068}" type="pres">
      <dgm:prSet presAssocID="{D9ABCF67-96CB-4DCA-A647-6ECEEC4ED70F}" presName="childShp" presStyleLbl="bgAccFollowNode1" presStyleIdx="1" presStyleCnt="3">
        <dgm:presLayoutVars>
          <dgm:bulletEnabled val="1"/>
        </dgm:presLayoutVars>
      </dgm:prSet>
      <dgm:spPr/>
    </dgm:pt>
    <dgm:pt modelId="{A973408E-0600-4431-A6C3-9538DD4301F5}" type="pres">
      <dgm:prSet presAssocID="{636EE25C-82E6-455F-A42F-405433C9619A}" presName="spacing" presStyleCnt="0"/>
      <dgm:spPr/>
    </dgm:pt>
    <dgm:pt modelId="{C6CB4870-A577-4913-B5E1-79691259E654}" type="pres">
      <dgm:prSet presAssocID="{396DACF5-D56C-4D11-B831-CDF8C67FCD0C}" presName="linNode" presStyleCnt="0"/>
      <dgm:spPr/>
    </dgm:pt>
    <dgm:pt modelId="{832A7232-11A5-436D-B74C-CB2DEED523CB}" type="pres">
      <dgm:prSet presAssocID="{396DACF5-D56C-4D11-B831-CDF8C67FCD0C}" presName="parentShp" presStyleLbl="node1" presStyleIdx="2" presStyleCnt="3">
        <dgm:presLayoutVars>
          <dgm:bulletEnabled val="1"/>
        </dgm:presLayoutVars>
      </dgm:prSet>
      <dgm:spPr/>
    </dgm:pt>
    <dgm:pt modelId="{004E431C-74C7-4643-B3CF-D666B863D081}" type="pres">
      <dgm:prSet presAssocID="{396DACF5-D56C-4D11-B831-CDF8C67FCD0C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2897D601-A11A-4C81-8EFE-78C0320CD3D8}" type="presOf" srcId="{D9ABCF67-96CB-4DCA-A647-6ECEEC4ED70F}" destId="{0AD9DAEB-6798-4275-AF13-C802D233EA4D}" srcOrd="0" destOrd="0" presId="urn:microsoft.com/office/officeart/2005/8/layout/vList6"/>
    <dgm:cxn modelId="{F0FF6608-8F32-46BD-A6B7-C8D39B7BA6FF}" srcId="{396DACF5-D56C-4D11-B831-CDF8C67FCD0C}" destId="{72FF5A4B-A847-43AC-A17C-11D9C1E3B57E}" srcOrd="2" destOrd="0" parTransId="{949552B4-AAC4-4B34-9164-7B642F14BE26}" sibTransId="{1E270A0F-04BE-4B73-B434-988AECAB0AC8}"/>
    <dgm:cxn modelId="{409DED09-E04F-4C4A-B436-D9A4EDEDA070}" srcId="{6FC405D7-4D83-469C-AA93-F3F5BE46E990}" destId="{29A09C06-29A1-4C4A-A42F-EBE699ECA19E}" srcOrd="1" destOrd="0" parTransId="{A6EF75CF-8E84-4826-BA6A-4ABF5E21F71B}" sibTransId="{1347BCF8-CD58-4519-A01E-4F93AC56DAA7}"/>
    <dgm:cxn modelId="{9E47320B-2036-448A-8A2E-94F2C18AB061}" srcId="{FC2EE6B1-C3A5-4DD8-BEFF-DF5732190BCF}" destId="{6FC405D7-4D83-469C-AA93-F3F5BE46E990}" srcOrd="0" destOrd="0" parTransId="{FDDB2477-0F52-4A98-93F3-D523B7879345}" sibTransId="{5D5E7E2E-2817-4DFD-ACD4-2C7C8CC9E9DE}"/>
    <dgm:cxn modelId="{D16ED617-302A-4A49-8EB6-F47C2A8A6EB2}" srcId="{FC2EE6B1-C3A5-4DD8-BEFF-DF5732190BCF}" destId="{396DACF5-D56C-4D11-B831-CDF8C67FCD0C}" srcOrd="2" destOrd="0" parTransId="{ADA8DF43-8987-4129-9899-E0983675E215}" sibTransId="{A434F5FC-E2B1-4710-8A65-C67542E9BA25}"/>
    <dgm:cxn modelId="{C34CF31A-E2CE-48D3-880A-84187BF3BD93}" type="presOf" srcId="{6FC405D7-4D83-469C-AA93-F3F5BE46E990}" destId="{42026633-8AD7-4EB4-8C60-58C43111C5E7}" srcOrd="0" destOrd="0" presId="urn:microsoft.com/office/officeart/2005/8/layout/vList6"/>
    <dgm:cxn modelId="{32F6E91B-4BDD-4ABB-8441-B366E9D43E1B}" srcId="{D9ABCF67-96CB-4DCA-A647-6ECEEC4ED70F}" destId="{87A30D81-FA3B-44F9-999B-DC044B5FD337}" srcOrd="1" destOrd="0" parTransId="{02054DA7-7E31-4AFB-897A-E81CC9AA55F2}" sibTransId="{60185431-8C60-4B95-9396-1AF7D83F6B72}"/>
    <dgm:cxn modelId="{34309E1C-7AC5-4F46-B6CA-CAF8523C7DB6}" type="presOf" srcId="{A3FEC356-3250-4BC2-B4D7-13035CC5DA9C}" destId="{004E431C-74C7-4643-B3CF-D666B863D081}" srcOrd="0" destOrd="1" presId="urn:microsoft.com/office/officeart/2005/8/layout/vList6"/>
    <dgm:cxn modelId="{BF1E4332-3625-46AE-8104-0A6EBEFDC872}" type="presOf" srcId="{41C0E80D-CEB0-4024-A134-452F2995A8E0}" destId="{15FFCA7A-37AF-41E4-A895-A57BD2DC7068}" srcOrd="0" destOrd="0" presId="urn:microsoft.com/office/officeart/2005/8/layout/vList6"/>
    <dgm:cxn modelId="{1170B139-93B4-4EA1-90EF-F0D9F1E45E87}" srcId="{6FC405D7-4D83-469C-AA93-F3F5BE46E990}" destId="{7A551CF8-0BFD-4482-AC10-D1446D1E55F1}" srcOrd="0" destOrd="0" parTransId="{FFA25C44-18CA-44CD-B6DA-C261116BAA85}" sibTransId="{10F40647-B1E8-4B34-97AE-42760A402108}"/>
    <dgm:cxn modelId="{1ECF5C44-76A1-4397-8DAA-E0B308CE805A}" type="presOf" srcId="{87A30D81-FA3B-44F9-999B-DC044B5FD337}" destId="{15FFCA7A-37AF-41E4-A895-A57BD2DC7068}" srcOrd="0" destOrd="1" presId="urn:microsoft.com/office/officeart/2005/8/layout/vList6"/>
    <dgm:cxn modelId="{BC789374-AB5D-4806-ABCA-DBED7FEFBC07}" type="presOf" srcId="{72FF5A4B-A847-43AC-A17C-11D9C1E3B57E}" destId="{004E431C-74C7-4643-B3CF-D666B863D081}" srcOrd="0" destOrd="2" presId="urn:microsoft.com/office/officeart/2005/8/layout/vList6"/>
    <dgm:cxn modelId="{D5B4FE56-A146-48B8-9DF1-1129BFC4F37A}" type="presOf" srcId="{FC2EE6B1-C3A5-4DD8-BEFF-DF5732190BCF}" destId="{0EE45D94-5EA5-4C20-973B-F2886C469D04}" srcOrd="0" destOrd="0" presId="urn:microsoft.com/office/officeart/2005/8/layout/vList6"/>
    <dgm:cxn modelId="{CC26BA98-A7FF-4AA9-8BC0-F78F12341A06}" srcId="{D9ABCF67-96CB-4DCA-A647-6ECEEC4ED70F}" destId="{41C0E80D-CEB0-4024-A134-452F2995A8E0}" srcOrd="0" destOrd="0" parTransId="{090CFE51-5D81-4133-BB60-D8BFF72C864F}" sibTransId="{4FED113F-36A3-4DA6-BAD9-12956F393EB6}"/>
    <dgm:cxn modelId="{A67F4CA4-7DF8-4DEB-829B-1AE82DBB2466}" type="presOf" srcId="{7A551CF8-0BFD-4482-AC10-D1446D1E55F1}" destId="{2F794C51-F0A5-4DA4-BD1B-6E7969AD3831}" srcOrd="0" destOrd="0" presId="urn:microsoft.com/office/officeart/2005/8/layout/vList6"/>
    <dgm:cxn modelId="{8F5183B6-17A6-4B58-B4F3-E0DB9DE71F5C}" type="presOf" srcId="{29A09C06-29A1-4C4A-A42F-EBE699ECA19E}" destId="{2F794C51-F0A5-4DA4-BD1B-6E7969AD3831}" srcOrd="0" destOrd="1" presId="urn:microsoft.com/office/officeart/2005/8/layout/vList6"/>
    <dgm:cxn modelId="{2B512DB7-262F-44A0-9E45-34506C68692F}" srcId="{FC2EE6B1-C3A5-4DD8-BEFF-DF5732190BCF}" destId="{D9ABCF67-96CB-4DCA-A647-6ECEEC4ED70F}" srcOrd="1" destOrd="0" parTransId="{03C216D6-8758-4525-AEEA-D71E0F4CE7AC}" sibTransId="{636EE25C-82E6-455F-A42F-405433C9619A}"/>
    <dgm:cxn modelId="{BDB438B8-7611-4F36-A192-ED9937792080}" type="presOf" srcId="{640C9705-C4BE-42C9-9CFF-1684905F617C}" destId="{004E431C-74C7-4643-B3CF-D666B863D081}" srcOrd="0" destOrd="3" presId="urn:microsoft.com/office/officeart/2005/8/layout/vList6"/>
    <dgm:cxn modelId="{55CCD2BC-1983-4FEA-8481-98E491D67E49}" type="presOf" srcId="{AD38E02D-4F2F-4A39-8DC3-89BDBAE3325A}" destId="{004E431C-74C7-4643-B3CF-D666B863D081}" srcOrd="0" destOrd="0" presId="urn:microsoft.com/office/officeart/2005/8/layout/vList6"/>
    <dgm:cxn modelId="{FCE3D3C6-87DB-409F-9649-FBDAC2D7AE5D}" srcId="{396DACF5-D56C-4D11-B831-CDF8C67FCD0C}" destId="{AD38E02D-4F2F-4A39-8DC3-89BDBAE3325A}" srcOrd="0" destOrd="0" parTransId="{6E362949-B230-4812-BFFF-DAECA60B12AB}" sibTransId="{714E6D3E-4D45-4E80-860F-F93771E91097}"/>
    <dgm:cxn modelId="{1B0CCCE2-8744-43E7-9E66-05D52FB6F6F4}" srcId="{396DACF5-D56C-4D11-B831-CDF8C67FCD0C}" destId="{A3FEC356-3250-4BC2-B4D7-13035CC5DA9C}" srcOrd="1" destOrd="0" parTransId="{233279D4-FFBC-4961-A4D9-847C4096973B}" sibTransId="{2A9E5428-EFC3-45DD-B2C2-42FCB35CBA83}"/>
    <dgm:cxn modelId="{915DB2F6-817F-47C4-B3EE-56F80A796F00}" type="presOf" srcId="{396DACF5-D56C-4D11-B831-CDF8C67FCD0C}" destId="{832A7232-11A5-436D-B74C-CB2DEED523CB}" srcOrd="0" destOrd="0" presId="urn:microsoft.com/office/officeart/2005/8/layout/vList6"/>
    <dgm:cxn modelId="{1679D7F9-2CEA-4194-8890-11A8A8D8B728}" srcId="{396DACF5-D56C-4D11-B831-CDF8C67FCD0C}" destId="{640C9705-C4BE-42C9-9CFF-1684905F617C}" srcOrd="3" destOrd="0" parTransId="{F6378455-1893-4BA3-AA33-73A515401E45}" sibTransId="{4D51AE89-56B4-4252-814D-84FEB93B1564}"/>
    <dgm:cxn modelId="{8260D8CF-EC83-43C5-BB57-59EA2D1694CA}" type="presParOf" srcId="{0EE45D94-5EA5-4C20-973B-F2886C469D04}" destId="{A732F99D-1976-4C13-80E8-E69C7B5322CB}" srcOrd="0" destOrd="0" presId="urn:microsoft.com/office/officeart/2005/8/layout/vList6"/>
    <dgm:cxn modelId="{16977F0C-6065-46A7-B3DB-377DE0B3F8C6}" type="presParOf" srcId="{A732F99D-1976-4C13-80E8-E69C7B5322CB}" destId="{42026633-8AD7-4EB4-8C60-58C43111C5E7}" srcOrd="0" destOrd="0" presId="urn:microsoft.com/office/officeart/2005/8/layout/vList6"/>
    <dgm:cxn modelId="{CE7B0A2E-2E9E-4B24-9DE8-DF748FC05CDF}" type="presParOf" srcId="{A732F99D-1976-4C13-80E8-E69C7B5322CB}" destId="{2F794C51-F0A5-4DA4-BD1B-6E7969AD3831}" srcOrd="1" destOrd="0" presId="urn:microsoft.com/office/officeart/2005/8/layout/vList6"/>
    <dgm:cxn modelId="{2A55562D-D003-4F7D-AB2D-6CD610489943}" type="presParOf" srcId="{0EE45D94-5EA5-4C20-973B-F2886C469D04}" destId="{39221D6A-86F6-4BF2-8B83-1755A2003D38}" srcOrd="1" destOrd="0" presId="urn:microsoft.com/office/officeart/2005/8/layout/vList6"/>
    <dgm:cxn modelId="{5BEAC692-9032-426F-BAE7-A8695E302EBC}" type="presParOf" srcId="{0EE45D94-5EA5-4C20-973B-F2886C469D04}" destId="{12820D93-DD6E-447B-B5DD-B83B0405A442}" srcOrd="2" destOrd="0" presId="urn:microsoft.com/office/officeart/2005/8/layout/vList6"/>
    <dgm:cxn modelId="{7AAF71F8-7938-41F8-A748-9D2F2CB9FB37}" type="presParOf" srcId="{12820D93-DD6E-447B-B5DD-B83B0405A442}" destId="{0AD9DAEB-6798-4275-AF13-C802D233EA4D}" srcOrd="0" destOrd="0" presId="urn:microsoft.com/office/officeart/2005/8/layout/vList6"/>
    <dgm:cxn modelId="{08FA7B4C-0315-49D5-9D3C-0EC4C84F52ED}" type="presParOf" srcId="{12820D93-DD6E-447B-B5DD-B83B0405A442}" destId="{15FFCA7A-37AF-41E4-A895-A57BD2DC7068}" srcOrd="1" destOrd="0" presId="urn:microsoft.com/office/officeart/2005/8/layout/vList6"/>
    <dgm:cxn modelId="{0C1D3606-1F33-43F5-84A9-9A47F7E81BE7}" type="presParOf" srcId="{0EE45D94-5EA5-4C20-973B-F2886C469D04}" destId="{A973408E-0600-4431-A6C3-9538DD4301F5}" srcOrd="3" destOrd="0" presId="urn:microsoft.com/office/officeart/2005/8/layout/vList6"/>
    <dgm:cxn modelId="{461F41B3-CB66-4366-BAA4-5E5BD32BD14F}" type="presParOf" srcId="{0EE45D94-5EA5-4C20-973B-F2886C469D04}" destId="{C6CB4870-A577-4913-B5E1-79691259E654}" srcOrd="4" destOrd="0" presId="urn:microsoft.com/office/officeart/2005/8/layout/vList6"/>
    <dgm:cxn modelId="{C41B880A-6D9F-42BD-A33F-442AB1D77820}" type="presParOf" srcId="{C6CB4870-A577-4913-B5E1-79691259E654}" destId="{832A7232-11A5-436D-B74C-CB2DEED523CB}" srcOrd="0" destOrd="0" presId="urn:microsoft.com/office/officeart/2005/8/layout/vList6"/>
    <dgm:cxn modelId="{4D9F82A2-2A8F-42BF-AF77-6EA3B883C2EA}" type="presParOf" srcId="{C6CB4870-A577-4913-B5E1-79691259E654}" destId="{004E431C-74C7-4643-B3CF-D666B863D08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C2D5F5-28E0-4C07-A8BD-90C8D028B846}" type="doc">
      <dgm:prSet loTypeId="urn:microsoft.com/office/officeart/2005/8/layout/hierarchy3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CA69D37-F612-46DE-AA9A-68A8B467B228}">
      <dgm:prSet phldrT="[Текст]"/>
      <dgm:spPr/>
      <dgm:t>
        <a:bodyPr/>
        <a:lstStyle/>
        <a:p>
          <a:r>
            <a:rPr lang="uk-UA" b="1" dirty="0">
              <a:solidFill>
                <a:srgbClr val="FFFF00"/>
              </a:solidFill>
              <a:latin typeface="Comic Sans MS" panose="030F0702030302020204" pitchFamily="66" charset="0"/>
            </a:rPr>
            <a:t>Екваторіальні</a:t>
          </a:r>
        </a:p>
      </dgm:t>
    </dgm:pt>
    <dgm:pt modelId="{D9B89E96-29D4-4899-9096-1D35185942FB}" type="parTrans" cxnId="{8C7E6C6B-0019-41C8-9ADC-79448446707D}">
      <dgm:prSet/>
      <dgm:spPr/>
      <dgm:t>
        <a:bodyPr/>
        <a:lstStyle/>
        <a:p>
          <a:endParaRPr lang="uk-UA"/>
        </a:p>
      </dgm:t>
    </dgm:pt>
    <dgm:pt modelId="{B8A5564E-8AD8-40F0-BF6E-7DDC94A2E62F}" type="sibTrans" cxnId="{8C7E6C6B-0019-41C8-9ADC-79448446707D}">
      <dgm:prSet/>
      <dgm:spPr/>
      <dgm:t>
        <a:bodyPr/>
        <a:lstStyle/>
        <a:p>
          <a:endParaRPr lang="uk-UA"/>
        </a:p>
      </dgm:t>
    </dgm:pt>
    <dgm:pt modelId="{8559FC59-1682-45E4-8014-FEC77E0E3C24}">
      <dgm:prSet phldrT="[Текст]"/>
      <dgm:spPr/>
      <dgm:t>
        <a:bodyPr/>
        <a:lstStyle/>
        <a:p>
          <a:r>
            <a: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Високі температури</a:t>
          </a:r>
        </a:p>
      </dgm:t>
    </dgm:pt>
    <dgm:pt modelId="{D640A2EE-BB74-4E14-B6FB-E50425943695}" type="parTrans" cxnId="{09002B9C-0883-49A3-9170-C058B598CFAA}">
      <dgm:prSet/>
      <dgm:spPr/>
      <dgm:t>
        <a:bodyPr/>
        <a:lstStyle/>
        <a:p>
          <a:endParaRPr lang="uk-UA"/>
        </a:p>
      </dgm:t>
    </dgm:pt>
    <dgm:pt modelId="{90D51667-3D68-43B2-B297-F7B66B14DBE2}" type="sibTrans" cxnId="{09002B9C-0883-49A3-9170-C058B598CFAA}">
      <dgm:prSet/>
      <dgm:spPr/>
      <dgm:t>
        <a:bodyPr/>
        <a:lstStyle/>
        <a:p>
          <a:endParaRPr lang="uk-UA"/>
        </a:p>
      </dgm:t>
    </dgm:pt>
    <dgm:pt modelId="{6B0EC145-3BEF-479B-9DA8-07E39519C5F7}">
      <dgm:prSet phldrT="[Текст]"/>
      <dgm:spPr/>
      <dgm:t>
        <a:bodyPr/>
        <a:lstStyle/>
        <a:p>
          <a:r>
            <a: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Вологі</a:t>
          </a:r>
        </a:p>
      </dgm:t>
    </dgm:pt>
    <dgm:pt modelId="{91CFE6A6-A5C5-4075-BB1E-F6F13AB1D439}" type="parTrans" cxnId="{6766B6D2-16DA-4534-95AC-9AEE901A16C8}">
      <dgm:prSet/>
      <dgm:spPr/>
      <dgm:t>
        <a:bodyPr/>
        <a:lstStyle/>
        <a:p>
          <a:endParaRPr lang="uk-UA"/>
        </a:p>
      </dgm:t>
    </dgm:pt>
    <dgm:pt modelId="{F34AB176-64BB-44C9-8053-FEA8B0CA7A62}" type="sibTrans" cxnId="{6766B6D2-16DA-4534-95AC-9AEE901A16C8}">
      <dgm:prSet/>
      <dgm:spPr/>
      <dgm:t>
        <a:bodyPr/>
        <a:lstStyle/>
        <a:p>
          <a:endParaRPr lang="uk-UA"/>
        </a:p>
      </dgm:t>
    </dgm:pt>
    <dgm:pt modelId="{1B9063E1-5BF6-403E-BBAB-96FC5B7D62C2}">
      <dgm:prSet phldrT="[Текст]"/>
      <dgm:spPr/>
      <dgm:t>
        <a:bodyPr/>
        <a:lstStyle/>
        <a:p>
          <a:r>
            <a:rPr lang="uk-UA" b="1" dirty="0">
              <a:solidFill>
                <a:srgbClr val="FFFF00"/>
              </a:solidFill>
              <a:latin typeface="Comic Sans MS" panose="030F0702030302020204" pitchFamily="66" charset="0"/>
            </a:rPr>
            <a:t>Тропічні</a:t>
          </a:r>
        </a:p>
      </dgm:t>
    </dgm:pt>
    <dgm:pt modelId="{31E7F167-98A5-46D4-AB7F-08866A24D6E5}" type="parTrans" cxnId="{543639DF-6B07-4AB2-8A3B-91CC7201D416}">
      <dgm:prSet/>
      <dgm:spPr/>
      <dgm:t>
        <a:bodyPr/>
        <a:lstStyle/>
        <a:p>
          <a:endParaRPr lang="uk-UA"/>
        </a:p>
      </dgm:t>
    </dgm:pt>
    <dgm:pt modelId="{62BC8D1E-C745-45EB-A263-B6127863C62C}" type="sibTrans" cxnId="{543639DF-6B07-4AB2-8A3B-91CC7201D416}">
      <dgm:prSet/>
      <dgm:spPr/>
      <dgm:t>
        <a:bodyPr/>
        <a:lstStyle/>
        <a:p>
          <a:endParaRPr lang="uk-UA"/>
        </a:p>
      </dgm:t>
    </dgm:pt>
    <dgm:pt modelId="{18A6393D-AFCD-4C88-9605-517AB6C48D18}">
      <dgm:prSet phldrT="[Текст]"/>
      <dgm:spPr/>
      <dgm:t>
        <a:bodyPr/>
        <a:lstStyle/>
        <a:p>
          <a:r>
            <a: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Високі температури</a:t>
          </a:r>
        </a:p>
      </dgm:t>
    </dgm:pt>
    <dgm:pt modelId="{6642AB04-E18E-448A-A3D8-80393CDD1480}" type="parTrans" cxnId="{F5F24F7C-B052-4D49-AD06-96C26A8EBA2D}">
      <dgm:prSet/>
      <dgm:spPr/>
      <dgm:t>
        <a:bodyPr/>
        <a:lstStyle/>
        <a:p>
          <a:endParaRPr lang="uk-UA"/>
        </a:p>
      </dgm:t>
    </dgm:pt>
    <dgm:pt modelId="{E107E578-7F64-4ACD-8146-8C641686BC7D}" type="sibTrans" cxnId="{F5F24F7C-B052-4D49-AD06-96C26A8EBA2D}">
      <dgm:prSet/>
      <dgm:spPr/>
      <dgm:t>
        <a:bodyPr/>
        <a:lstStyle/>
        <a:p>
          <a:endParaRPr lang="uk-UA"/>
        </a:p>
      </dgm:t>
    </dgm:pt>
    <dgm:pt modelId="{0E0A9B57-B5A1-4EE2-8FE6-6BA84B1D9849}">
      <dgm:prSet phldrT="[Текст]"/>
      <dgm:spPr/>
      <dgm:t>
        <a:bodyPr/>
        <a:lstStyle/>
        <a:p>
          <a:r>
            <a:rPr lang="uk-UA" b="1" dirty="0">
              <a:solidFill>
                <a:srgbClr val="002060"/>
              </a:solidFill>
              <a:latin typeface="Comic Sans MS" panose="030F0702030302020204" pitchFamily="66" charset="0"/>
            </a:rPr>
            <a:t>Переважно сухі</a:t>
          </a:r>
        </a:p>
      </dgm:t>
    </dgm:pt>
    <dgm:pt modelId="{0D5B8F87-CBC4-4A16-894D-F0E5D6F7A288}" type="parTrans" cxnId="{D2649725-0B6C-494A-94B9-9BA35F6A4438}">
      <dgm:prSet/>
      <dgm:spPr/>
      <dgm:t>
        <a:bodyPr/>
        <a:lstStyle/>
        <a:p>
          <a:endParaRPr lang="uk-UA"/>
        </a:p>
      </dgm:t>
    </dgm:pt>
    <dgm:pt modelId="{2AD66EFE-3CB5-49AF-BA1A-7D500EE73AA3}" type="sibTrans" cxnId="{D2649725-0B6C-494A-94B9-9BA35F6A4438}">
      <dgm:prSet/>
      <dgm:spPr/>
      <dgm:t>
        <a:bodyPr/>
        <a:lstStyle/>
        <a:p>
          <a:endParaRPr lang="uk-UA"/>
        </a:p>
      </dgm:t>
    </dgm:pt>
    <dgm:pt modelId="{9780D103-4A86-4575-885A-D1077B560610}">
      <dgm:prSet/>
      <dgm:spPr/>
      <dgm:t>
        <a:bodyPr/>
        <a:lstStyle/>
        <a:p>
          <a:r>
            <a:rPr lang="uk-UA" b="1" dirty="0">
              <a:solidFill>
                <a:srgbClr val="FFFF00"/>
              </a:solidFill>
              <a:latin typeface="Comic Sans MS" panose="030F0702030302020204" pitchFamily="66" charset="0"/>
            </a:rPr>
            <a:t>Помірні</a:t>
          </a:r>
          <a:r>
            <a:rPr lang="uk-UA" dirty="0"/>
            <a:t> </a:t>
          </a:r>
        </a:p>
      </dgm:t>
    </dgm:pt>
    <dgm:pt modelId="{7082F3BB-E40F-4A13-905E-6243DDFFE3F2}" type="parTrans" cxnId="{A1B4230A-0421-426A-8C20-555DA9874521}">
      <dgm:prSet/>
      <dgm:spPr/>
      <dgm:t>
        <a:bodyPr/>
        <a:lstStyle/>
        <a:p>
          <a:endParaRPr lang="uk-UA"/>
        </a:p>
      </dgm:t>
    </dgm:pt>
    <dgm:pt modelId="{72548535-B530-4363-9112-0838304CBEF0}" type="sibTrans" cxnId="{A1B4230A-0421-426A-8C20-555DA9874521}">
      <dgm:prSet/>
      <dgm:spPr/>
      <dgm:t>
        <a:bodyPr/>
        <a:lstStyle/>
        <a:p>
          <a:endParaRPr lang="uk-UA"/>
        </a:p>
      </dgm:t>
    </dgm:pt>
    <dgm:pt modelId="{27DDFCB6-77D3-4275-BD72-2FB284D0DA00}">
      <dgm:prSet phldrT="[Текст]"/>
      <dgm:spPr/>
      <dgm:t>
        <a:bodyPr/>
        <a:lstStyle/>
        <a:p>
          <a:r>
            <a:rPr lang="uk-UA" b="1" dirty="0">
              <a:solidFill>
                <a:srgbClr val="FFFF00"/>
              </a:solidFill>
              <a:latin typeface="Comic Sans MS" panose="030F0702030302020204" pitchFamily="66" charset="0"/>
            </a:rPr>
            <a:t>Арктичні та Антарктичні</a:t>
          </a:r>
        </a:p>
      </dgm:t>
    </dgm:pt>
    <dgm:pt modelId="{5D36AC07-CBC8-4190-8A58-EECF6FCAA1F4}" type="parTrans" cxnId="{E1015DDB-2DBF-4B8C-BF2D-86DBEF353534}">
      <dgm:prSet/>
      <dgm:spPr/>
      <dgm:t>
        <a:bodyPr/>
        <a:lstStyle/>
        <a:p>
          <a:endParaRPr lang="uk-UA"/>
        </a:p>
      </dgm:t>
    </dgm:pt>
    <dgm:pt modelId="{AAAA6B6E-E962-48EE-8D4F-3848D0865BFB}" type="sibTrans" cxnId="{E1015DDB-2DBF-4B8C-BF2D-86DBEF353534}">
      <dgm:prSet/>
      <dgm:spPr/>
      <dgm:t>
        <a:bodyPr/>
        <a:lstStyle/>
        <a:p>
          <a:endParaRPr lang="uk-UA"/>
        </a:p>
      </dgm:t>
    </dgm:pt>
    <dgm:pt modelId="{E17437FF-4769-4217-95B5-CD2AE53D13EA}">
      <dgm:prSet phldrT="[Текст]"/>
      <dgm:spPr/>
      <dgm:t>
        <a:bodyPr/>
        <a:lstStyle/>
        <a:p>
          <a:r>
            <a: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Температура змінюється за сезонами</a:t>
          </a:r>
        </a:p>
      </dgm:t>
    </dgm:pt>
    <dgm:pt modelId="{6FB0D7C9-AE74-45BD-AC28-C671F0D3EE1C}" type="parTrans" cxnId="{92678899-202D-4AD4-AF69-E2EFF943F0F5}">
      <dgm:prSet/>
      <dgm:spPr/>
      <dgm:t>
        <a:bodyPr/>
        <a:lstStyle/>
        <a:p>
          <a:endParaRPr lang="uk-UA"/>
        </a:p>
      </dgm:t>
    </dgm:pt>
    <dgm:pt modelId="{C35A0F4A-5D6A-408E-A4D5-4075E8B89510}" type="sibTrans" cxnId="{92678899-202D-4AD4-AF69-E2EFF943F0F5}">
      <dgm:prSet/>
      <dgm:spPr/>
      <dgm:t>
        <a:bodyPr/>
        <a:lstStyle/>
        <a:p>
          <a:endParaRPr lang="uk-UA"/>
        </a:p>
      </dgm:t>
    </dgm:pt>
    <dgm:pt modelId="{F8F93BC5-3AA3-49C4-A4DC-6874B82DB0D6}">
      <dgm:prSet phldrT="[Текст]"/>
      <dgm:spPr/>
      <dgm:t>
        <a:bodyPr/>
        <a:lstStyle/>
        <a:p>
          <a:r>
            <a: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Переважно вологі</a:t>
          </a:r>
        </a:p>
      </dgm:t>
    </dgm:pt>
    <dgm:pt modelId="{FD8D004A-50C5-4096-9B3B-85D6930B3497}" type="parTrans" cxnId="{81A19957-8C02-4BF2-B7E2-FC8CD66E58E6}">
      <dgm:prSet/>
      <dgm:spPr/>
      <dgm:t>
        <a:bodyPr/>
        <a:lstStyle/>
        <a:p>
          <a:endParaRPr lang="uk-UA"/>
        </a:p>
      </dgm:t>
    </dgm:pt>
    <dgm:pt modelId="{1B0B2C19-C3B1-48E0-9F99-6BAE61DE5835}" type="sibTrans" cxnId="{81A19957-8C02-4BF2-B7E2-FC8CD66E58E6}">
      <dgm:prSet/>
      <dgm:spPr/>
      <dgm:t>
        <a:bodyPr/>
        <a:lstStyle/>
        <a:p>
          <a:endParaRPr lang="uk-UA"/>
        </a:p>
      </dgm:t>
    </dgm:pt>
    <dgm:pt modelId="{6F4437C4-41FF-4817-8AD2-1DA9148FCCFF}">
      <dgm:prSet phldrT="[Текст]"/>
      <dgm:spPr/>
      <dgm:t>
        <a:bodyPr/>
        <a:lstStyle/>
        <a:p>
          <a:r>
            <a: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Низькі температури</a:t>
          </a:r>
        </a:p>
      </dgm:t>
    </dgm:pt>
    <dgm:pt modelId="{53F8407B-7E0F-422F-A686-AF4CE98E9864}" type="parTrans" cxnId="{29080CD8-5F15-4719-9DB4-1A51484E54B9}">
      <dgm:prSet/>
      <dgm:spPr/>
      <dgm:t>
        <a:bodyPr/>
        <a:lstStyle/>
        <a:p>
          <a:endParaRPr lang="uk-UA"/>
        </a:p>
      </dgm:t>
    </dgm:pt>
    <dgm:pt modelId="{B84C8401-0C21-471B-8FFD-26F74C35B277}" type="sibTrans" cxnId="{29080CD8-5F15-4719-9DB4-1A51484E54B9}">
      <dgm:prSet/>
      <dgm:spPr/>
      <dgm:t>
        <a:bodyPr/>
        <a:lstStyle/>
        <a:p>
          <a:endParaRPr lang="uk-UA"/>
        </a:p>
      </dgm:t>
    </dgm:pt>
    <dgm:pt modelId="{22B32369-594A-4D3B-80E7-DE788F9139A0}">
      <dgm:prSet phldrT="[Текст]"/>
      <dgm:spPr/>
      <dgm:t>
        <a:bodyPr/>
        <a:lstStyle/>
        <a:p>
          <a:r>
            <a: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Прозорі</a:t>
          </a:r>
        </a:p>
      </dgm:t>
    </dgm:pt>
    <dgm:pt modelId="{A4D4A968-B3A2-4450-914D-39C2910ED13A}" type="parTrans" cxnId="{7BB7ABB3-C806-43B1-8A98-233121ECCAF2}">
      <dgm:prSet/>
      <dgm:spPr/>
      <dgm:t>
        <a:bodyPr/>
        <a:lstStyle/>
        <a:p>
          <a:endParaRPr lang="uk-UA"/>
        </a:p>
      </dgm:t>
    </dgm:pt>
    <dgm:pt modelId="{A3C86E18-5B86-4464-9629-0A9CCC09474C}" type="sibTrans" cxnId="{7BB7ABB3-C806-43B1-8A98-233121ECCAF2}">
      <dgm:prSet/>
      <dgm:spPr/>
      <dgm:t>
        <a:bodyPr/>
        <a:lstStyle/>
        <a:p>
          <a:endParaRPr lang="uk-UA"/>
        </a:p>
      </dgm:t>
    </dgm:pt>
    <dgm:pt modelId="{61ECCA02-B9C3-4604-BD85-9ED81A613139}" type="pres">
      <dgm:prSet presAssocID="{9AC2D5F5-28E0-4C07-A8BD-90C8D028B84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54D7814-9770-4F42-9A92-5A3CF2CB605A}" type="pres">
      <dgm:prSet presAssocID="{4CA69D37-F612-46DE-AA9A-68A8B467B228}" presName="root" presStyleCnt="0"/>
      <dgm:spPr/>
    </dgm:pt>
    <dgm:pt modelId="{019FBE70-5115-452A-8CCB-A0ED2E541CB7}" type="pres">
      <dgm:prSet presAssocID="{4CA69D37-F612-46DE-AA9A-68A8B467B228}" presName="rootComposite" presStyleCnt="0"/>
      <dgm:spPr/>
    </dgm:pt>
    <dgm:pt modelId="{45970BD0-D0E9-4C82-88B3-5216EF208683}" type="pres">
      <dgm:prSet presAssocID="{4CA69D37-F612-46DE-AA9A-68A8B467B228}" presName="rootText" presStyleLbl="node1" presStyleIdx="0" presStyleCnt="4"/>
      <dgm:spPr/>
    </dgm:pt>
    <dgm:pt modelId="{0ABFA9F7-F225-43BA-AEEA-0C127723E7CE}" type="pres">
      <dgm:prSet presAssocID="{4CA69D37-F612-46DE-AA9A-68A8B467B228}" presName="rootConnector" presStyleLbl="node1" presStyleIdx="0" presStyleCnt="4"/>
      <dgm:spPr/>
    </dgm:pt>
    <dgm:pt modelId="{728314A7-5593-4DEE-B7A6-AC32509A450F}" type="pres">
      <dgm:prSet presAssocID="{4CA69D37-F612-46DE-AA9A-68A8B467B228}" presName="childShape" presStyleCnt="0"/>
      <dgm:spPr/>
    </dgm:pt>
    <dgm:pt modelId="{C52CCEB5-73B9-487A-9BDF-0D5C31A80BDB}" type="pres">
      <dgm:prSet presAssocID="{D640A2EE-BB74-4E14-B6FB-E50425943695}" presName="Name13" presStyleLbl="parChTrans1D2" presStyleIdx="0" presStyleCnt="8"/>
      <dgm:spPr/>
    </dgm:pt>
    <dgm:pt modelId="{68CDC472-941F-4036-AF22-5D46B6275506}" type="pres">
      <dgm:prSet presAssocID="{8559FC59-1682-45E4-8014-FEC77E0E3C24}" presName="childText" presStyleLbl="bgAcc1" presStyleIdx="0" presStyleCnt="8">
        <dgm:presLayoutVars>
          <dgm:bulletEnabled val="1"/>
        </dgm:presLayoutVars>
      </dgm:prSet>
      <dgm:spPr/>
    </dgm:pt>
    <dgm:pt modelId="{BDCEA437-AB87-4A55-97EC-293223F621CB}" type="pres">
      <dgm:prSet presAssocID="{91CFE6A6-A5C5-4075-BB1E-F6F13AB1D439}" presName="Name13" presStyleLbl="parChTrans1D2" presStyleIdx="1" presStyleCnt="8"/>
      <dgm:spPr/>
    </dgm:pt>
    <dgm:pt modelId="{B80F7B01-D37E-4145-989D-D2100DF8E3E1}" type="pres">
      <dgm:prSet presAssocID="{6B0EC145-3BEF-479B-9DA8-07E39519C5F7}" presName="childText" presStyleLbl="bgAcc1" presStyleIdx="1" presStyleCnt="8">
        <dgm:presLayoutVars>
          <dgm:bulletEnabled val="1"/>
        </dgm:presLayoutVars>
      </dgm:prSet>
      <dgm:spPr/>
    </dgm:pt>
    <dgm:pt modelId="{2537BC64-EB48-4AA5-A58D-84F0BCFB0EB2}" type="pres">
      <dgm:prSet presAssocID="{1B9063E1-5BF6-403E-BBAB-96FC5B7D62C2}" presName="root" presStyleCnt="0"/>
      <dgm:spPr/>
    </dgm:pt>
    <dgm:pt modelId="{D03B3B9B-6D82-4A22-8D45-66AF1B842FF1}" type="pres">
      <dgm:prSet presAssocID="{1B9063E1-5BF6-403E-BBAB-96FC5B7D62C2}" presName="rootComposite" presStyleCnt="0"/>
      <dgm:spPr/>
    </dgm:pt>
    <dgm:pt modelId="{B4E4DC9B-7522-40B2-8A82-15C719DC647C}" type="pres">
      <dgm:prSet presAssocID="{1B9063E1-5BF6-403E-BBAB-96FC5B7D62C2}" presName="rootText" presStyleLbl="node1" presStyleIdx="1" presStyleCnt="4"/>
      <dgm:spPr/>
    </dgm:pt>
    <dgm:pt modelId="{D578F910-F659-49E5-8B93-AAD795BA8D5E}" type="pres">
      <dgm:prSet presAssocID="{1B9063E1-5BF6-403E-BBAB-96FC5B7D62C2}" presName="rootConnector" presStyleLbl="node1" presStyleIdx="1" presStyleCnt="4"/>
      <dgm:spPr/>
    </dgm:pt>
    <dgm:pt modelId="{B4A67060-25BC-4F73-A6C5-014864238DAF}" type="pres">
      <dgm:prSet presAssocID="{1B9063E1-5BF6-403E-BBAB-96FC5B7D62C2}" presName="childShape" presStyleCnt="0"/>
      <dgm:spPr/>
    </dgm:pt>
    <dgm:pt modelId="{E7606957-7F2F-4DCA-B30A-7EBB07746F2F}" type="pres">
      <dgm:prSet presAssocID="{6642AB04-E18E-448A-A3D8-80393CDD1480}" presName="Name13" presStyleLbl="parChTrans1D2" presStyleIdx="2" presStyleCnt="8"/>
      <dgm:spPr/>
    </dgm:pt>
    <dgm:pt modelId="{96924DFD-2332-4153-BE75-2879896AA495}" type="pres">
      <dgm:prSet presAssocID="{18A6393D-AFCD-4C88-9605-517AB6C48D18}" presName="childText" presStyleLbl="bgAcc1" presStyleIdx="2" presStyleCnt="8">
        <dgm:presLayoutVars>
          <dgm:bulletEnabled val="1"/>
        </dgm:presLayoutVars>
      </dgm:prSet>
      <dgm:spPr/>
    </dgm:pt>
    <dgm:pt modelId="{F20CA1FF-83B8-4E82-BBCC-1157038100BB}" type="pres">
      <dgm:prSet presAssocID="{0D5B8F87-CBC4-4A16-894D-F0E5D6F7A288}" presName="Name13" presStyleLbl="parChTrans1D2" presStyleIdx="3" presStyleCnt="8"/>
      <dgm:spPr/>
    </dgm:pt>
    <dgm:pt modelId="{7B14F6CD-FC5F-40DD-A529-F7D736D37459}" type="pres">
      <dgm:prSet presAssocID="{0E0A9B57-B5A1-4EE2-8FE6-6BA84B1D9849}" presName="childText" presStyleLbl="bgAcc1" presStyleIdx="3" presStyleCnt="8">
        <dgm:presLayoutVars>
          <dgm:bulletEnabled val="1"/>
        </dgm:presLayoutVars>
      </dgm:prSet>
      <dgm:spPr/>
    </dgm:pt>
    <dgm:pt modelId="{A799C53C-499C-49C9-92F0-3AAEFE715A6A}" type="pres">
      <dgm:prSet presAssocID="{9780D103-4A86-4575-885A-D1077B560610}" presName="root" presStyleCnt="0"/>
      <dgm:spPr/>
    </dgm:pt>
    <dgm:pt modelId="{19B3B92A-EBBD-4609-8DE5-531DF4430D4B}" type="pres">
      <dgm:prSet presAssocID="{9780D103-4A86-4575-885A-D1077B560610}" presName="rootComposite" presStyleCnt="0"/>
      <dgm:spPr/>
    </dgm:pt>
    <dgm:pt modelId="{AB9D4895-EA4B-4F78-8D73-A5E850C4BFF2}" type="pres">
      <dgm:prSet presAssocID="{9780D103-4A86-4575-885A-D1077B560610}" presName="rootText" presStyleLbl="node1" presStyleIdx="2" presStyleCnt="4"/>
      <dgm:spPr/>
    </dgm:pt>
    <dgm:pt modelId="{354FE8EF-3802-4BBE-BD1B-6F52C55C18D5}" type="pres">
      <dgm:prSet presAssocID="{9780D103-4A86-4575-885A-D1077B560610}" presName="rootConnector" presStyleLbl="node1" presStyleIdx="2" presStyleCnt="4"/>
      <dgm:spPr/>
    </dgm:pt>
    <dgm:pt modelId="{FBB09F53-3C3A-42AF-9DAD-B3150E99BD4A}" type="pres">
      <dgm:prSet presAssocID="{9780D103-4A86-4575-885A-D1077B560610}" presName="childShape" presStyleCnt="0"/>
      <dgm:spPr/>
    </dgm:pt>
    <dgm:pt modelId="{DC011E3A-15F0-432C-85E2-FAC9641295C0}" type="pres">
      <dgm:prSet presAssocID="{6FB0D7C9-AE74-45BD-AC28-C671F0D3EE1C}" presName="Name13" presStyleLbl="parChTrans1D2" presStyleIdx="4" presStyleCnt="8"/>
      <dgm:spPr/>
    </dgm:pt>
    <dgm:pt modelId="{B8525C70-B5A8-45D5-BC72-06DF0EC5C891}" type="pres">
      <dgm:prSet presAssocID="{E17437FF-4769-4217-95B5-CD2AE53D13EA}" presName="childText" presStyleLbl="bgAcc1" presStyleIdx="4" presStyleCnt="8">
        <dgm:presLayoutVars>
          <dgm:bulletEnabled val="1"/>
        </dgm:presLayoutVars>
      </dgm:prSet>
      <dgm:spPr/>
    </dgm:pt>
    <dgm:pt modelId="{9E248700-EA5C-497E-89C0-154EE2290FF3}" type="pres">
      <dgm:prSet presAssocID="{FD8D004A-50C5-4096-9B3B-85D6930B3497}" presName="Name13" presStyleLbl="parChTrans1D2" presStyleIdx="5" presStyleCnt="8"/>
      <dgm:spPr/>
    </dgm:pt>
    <dgm:pt modelId="{5EABB84E-D5F5-41D1-9101-338654808AC4}" type="pres">
      <dgm:prSet presAssocID="{F8F93BC5-3AA3-49C4-A4DC-6874B82DB0D6}" presName="childText" presStyleLbl="bgAcc1" presStyleIdx="5" presStyleCnt="8">
        <dgm:presLayoutVars>
          <dgm:bulletEnabled val="1"/>
        </dgm:presLayoutVars>
      </dgm:prSet>
      <dgm:spPr/>
    </dgm:pt>
    <dgm:pt modelId="{4210028D-1D57-4429-9315-64C4363D408A}" type="pres">
      <dgm:prSet presAssocID="{27DDFCB6-77D3-4275-BD72-2FB284D0DA00}" presName="root" presStyleCnt="0"/>
      <dgm:spPr/>
    </dgm:pt>
    <dgm:pt modelId="{B6C6A933-20DD-4933-B9E8-AA0FA5CBB195}" type="pres">
      <dgm:prSet presAssocID="{27DDFCB6-77D3-4275-BD72-2FB284D0DA00}" presName="rootComposite" presStyleCnt="0"/>
      <dgm:spPr/>
    </dgm:pt>
    <dgm:pt modelId="{13E2B053-0F1F-4D9A-9F15-9ED491AEDBDB}" type="pres">
      <dgm:prSet presAssocID="{27DDFCB6-77D3-4275-BD72-2FB284D0DA00}" presName="rootText" presStyleLbl="node1" presStyleIdx="3" presStyleCnt="4"/>
      <dgm:spPr/>
    </dgm:pt>
    <dgm:pt modelId="{B0A51728-B66D-44E8-9785-933F352CDF19}" type="pres">
      <dgm:prSet presAssocID="{27DDFCB6-77D3-4275-BD72-2FB284D0DA00}" presName="rootConnector" presStyleLbl="node1" presStyleIdx="3" presStyleCnt="4"/>
      <dgm:spPr/>
    </dgm:pt>
    <dgm:pt modelId="{DB4E9ADE-FA86-4485-8E3C-385201BBA93C}" type="pres">
      <dgm:prSet presAssocID="{27DDFCB6-77D3-4275-BD72-2FB284D0DA00}" presName="childShape" presStyleCnt="0"/>
      <dgm:spPr/>
    </dgm:pt>
    <dgm:pt modelId="{4837BF7E-1E0F-4E59-B95B-ACB47085AC8A}" type="pres">
      <dgm:prSet presAssocID="{53F8407B-7E0F-422F-A686-AF4CE98E9864}" presName="Name13" presStyleLbl="parChTrans1D2" presStyleIdx="6" presStyleCnt="8"/>
      <dgm:spPr/>
    </dgm:pt>
    <dgm:pt modelId="{B612F5B3-6038-42FC-8ADA-8E797171F01A}" type="pres">
      <dgm:prSet presAssocID="{6F4437C4-41FF-4817-8AD2-1DA9148FCCFF}" presName="childText" presStyleLbl="bgAcc1" presStyleIdx="6" presStyleCnt="8" custLinFactNeighborX="109" custLinFactNeighborY="-2298">
        <dgm:presLayoutVars>
          <dgm:bulletEnabled val="1"/>
        </dgm:presLayoutVars>
      </dgm:prSet>
      <dgm:spPr/>
    </dgm:pt>
    <dgm:pt modelId="{D6BF3BBA-93DE-4D9E-A89A-AC990D56277A}" type="pres">
      <dgm:prSet presAssocID="{A4D4A968-B3A2-4450-914D-39C2910ED13A}" presName="Name13" presStyleLbl="parChTrans1D2" presStyleIdx="7" presStyleCnt="8"/>
      <dgm:spPr/>
    </dgm:pt>
    <dgm:pt modelId="{9A8BCFCF-78AA-4531-8083-C30060FC04E4}" type="pres">
      <dgm:prSet presAssocID="{22B32369-594A-4D3B-80E7-DE788F9139A0}" presName="childText" presStyleLbl="bgAcc1" presStyleIdx="7" presStyleCnt="8">
        <dgm:presLayoutVars>
          <dgm:bulletEnabled val="1"/>
        </dgm:presLayoutVars>
      </dgm:prSet>
      <dgm:spPr/>
    </dgm:pt>
  </dgm:ptLst>
  <dgm:cxnLst>
    <dgm:cxn modelId="{57721704-A57D-4E18-9695-4E349628536A}" type="presOf" srcId="{F8F93BC5-3AA3-49C4-A4DC-6874B82DB0D6}" destId="{5EABB84E-D5F5-41D1-9101-338654808AC4}" srcOrd="0" destOrd="0" presId="urn:microsoft.com/office/officeart/2005/8/layout/hierarchy3"/>
    <dgm:cxn modelId="{A1B4230A-0421-426A-8C20-555DA9874521}" srcId="{9AC2D5F5-28E0-4C07-A8BD-90C8D028B846}" destId="{9780D103-4A86-4575-885A-D1077B560610}" srcOrd="2" destOrd="0" parTransId="{7082F3BB-E40F-4A13-905E-6243DDFFE3F2}" sibTransId="{72548535-B530-4363-9112-0838304CBEF0}"/>
    <dgm:cxn modelId="{4C4FCA18-0FBE-4BB2-A4E5-7237D631B1C9}" type="presOf" srcId="{18A6393D-AFCD-4C88-9605-517AB6C48D18}" destId="{96924DFD-2332-4153-BE75-2879896AA495}" srcOrd="0" destOrd="0" presId="urn:microsoft.com/office/officeart/2005/8/layout/hierarchy3"/>
    <dgm:cxn modelId="{BD2FD818-9FE6-4167-BCF4-EFE1516EE507}" type="presOf" srcId="{D640A2EE-BB74-4E14-B6FB-E50425943695}" destId="{C52CCEB5-73B9-487A-9BDF-0D5C31A80BDB}" srcOrd="0" destOrd="0" presId="urn:microsoft.com/office/officeart/2005/8/layout/hierarchy3"/>
    <dgm:cxn modelId="{B5228519-9C03-44B0-B0D8-88E69B04A08A}" type="presOf" srcId="{A4D4A968-B3A2-4450-914D-39C2910ED13A}" destId="{D6BF3BBA-93DE-4D9E-A89A-AC990D56277A}" srcOrd="0" destOrd="0" presId="urn:microsoft.com/office/officeart/2005/8/layout/hierarchy3"/>
    <dgm:cxn modelId="{AD167225-F986-4AE0-AC88-A2EE386A03C5}" type="presOf" srcId="{53F8407B-7E0F-422F-A686-AF4CE98E9864}" destId="{4837BF7E-1E0F-4E59-B95B-ACB47085AC8A}" srcOrd="0" destOrd="0" presId="urn:microsoft.com/office/officeart/2005/8/layout/hierarchy3"/>
    <dgm:cxn modelId="{D2649725-0B6C-494A-94B9-9BA35F6A4438}" srcId="{1B9063E1-5BF6-403E-BBAB-96FC5B7D62C2}" destId="{0E0A9B57-B5A1-4EE2-8FE6-6BA84B1D9849}" srcOrd="1" destOrd="0" parTransId="{0D5B8F87-CBC4-4A16-894D-F0E5D6F7A288}" sibTransId="{2AD66EFE-3CB5-49AF-BA1A-7D500EE73AA3}"/>
    <dgm:cxn modelId="{E8727126-A978-4842-94E5-BC12C8148503}" type="presOf" srcId="{4CA69D37-F612-46DE-AA9A-68A8B467B228}" destId="{45970BD0-D0E9-4C82-88B3-5216EF208683}" srcOrd="0" destOrd="0" presId="urn:microsoft.com/office/officeart/2005/8/layout/hierarchy3"/>
    <dgm:cxn modelId="{333ABD5E-E591-4D7E-9AD7-00FF4EE62B57}" type="presOf" srcId="{0D5B8F87-CBC4-4A16-894D-F0E5D6F7A288}" destId="{F20CA1FF-83B8-4E82-BBCC-1157038100BB}" srcOrd="0" destOrd="0" presId="urn:microsoft.com/office/officeart/2005/8/layout/hierarchy3"/>
    <dgm:cxn modelId="{A17DCD6A-C646-4D21-B582-923FC43DE4C5}" type="presOf" srcId="{27DDFCB6-77D3-4275-BD72-2FB284D0DA00}" destId="{13E2B053-0F1F-4D9A-9F15-9ED491AEDBDB}" srcOrd="0" destOrd="0" presId="urn:microsoft.com/office/officeart/2005/8/layout/hierarchy3"/>
    <dgm:cxn modelId="{8C7E6C6B-0019-41C8-9ADC-79448446707D}" srcId="{9AC2D5F5-28E0-4C07-A8BD-90C8D028B846}" destId="{4CA69D37-F612-46DE-AA9A-68A8B467B228}" srcOrd="0" destOrd="0" parTransId="{D9B89E96-29D4-4899-9096-1D35185942FB}" sibTransId="{B8A5564E-8AD8-40F0-BF6E-7DDC94A2E62F}"/>
    <dgm:cxn modelId="{06715172-98BC-46A9-B517-BFC34064215F}" type="presOf" srcId="{4CA69D37-F612-46DE-AA9A-68A8B467B228}" destId="{0ABFA9F7-F225-43BA-AEEA-0C127723E7CE}" srcOrd="1" destOrd="0" presId="urn:microsoft.com/office/officeart/2005/8/layout/hierarchy3"/>
    <dgm:cxn modelId="{81A19957-8C02-4BF2-B7E2-FC8CD66E58E6}" srcId="{9780D103-4A86-4575-885A-D1077B560610}" destId="{F8F93BC5-3AA3-49C4-A4DC-6874B82DB0D6}" srcOrd="1" destOrd="0" parTransId="{FD8D004A-50C5-4096-9B3B-85D6930B3497}" sibTransId="{1B0B2C19-C3B1-48E0-9F99-6BAE61DE5835}"/>
    <dgm:cxn modelId="{F5F24F7C-B052-4D49-AD06-96C26A8EBA2D}" srcId="{1B9063E1-5BF6-403E-BBAB-96FC5B7D62C2}" destId="{18A6393D-AFCD-4C88-9605-517AB6C48D18}" srcOrd="0" destOrd="0" parTransId="{6642AB04-E18E-448A-A3D8-80393CDD1480}" sibTransId="{E107E578-7F64-4ACD-8146-8C641686BC7D}"/>
    <dgm:cxn modelId="{97C2D584-E436-4970-B88D-B5768DAA7939}" type="presOf" srcId="{1B9063E1-5BF6-403E-BBAB-96FC5B7D62C2}" destId="{B4E4DC9B-7522-40B2-8A82-15C719DC647C}" srcOrd="0" destOrd="0" presId="urn:microsoft.com/office/officeart/2005/8/layout/hierarchy3"/>
    <dgm:cxn modelId="{BBF66788-9992-4642-ADE6-F99846C4D4C7}" type="presOf" srcId="{E17437FF-4769-4217-95B5-CD2AE53D13EA}" destId="{B8525C70-B5A8-45D5-BC72-06DF0EC5C891}" srcOrd="0" destOrd="0" presId="urn:microsoft.com/office/officeart/2005/8/layout/hierarchy3"/>
    <dgm:cxn modelId="{67BB388F-3F06-4BAA-A6A6-C0C44FD04428}" type="presOf" srcId="{22B32369-594A-4D3B-80E7-DE788F9139A0}" destId="{9A8BCFCF-78AA-4531-8083-C30060FC04E4}" srcOrd="0" destOrd="0" presId="urn:microsoft.com/office/officeart/2005/8/layout/hierarchy3"/>
    <dgm:cxn modelId="{AE3D778F-50BD-4AC5-948F-93F78CCE77E9}" type="presOf" srcId="{9780D103-4A86-4575-885A-D1077B560610}" destId="{354FE8EF-3802-4BBE-BD1B-6F52C55C18D5}" srcOrd="1" destOrd="0" presId="urn:microsoft.com/office/officeart/2005/8/layout/hierarchy3"/>
    <dgm:cxn modelId="{6998B490-569C-407E-A884-FEA2D07EE17B}" type="presOf" srcId="{6FB0D7C9-AE74-45BD-AC28-C671F0D3EE1C}" destId="{DC011E3A-15F0-432C-85E2-FAC9641295C0}" srcOrd="0" destOrd="0" presId="urn:microsoft.com/office/officeart/2005/8/layout/hierarchy3"/>
    <dgm:cxn modelId="{BC4FFB92-2F28-4088-A9DF-599CE718CEF0}" type="presOf" srcId="{27DDFCB6-77D3-4275-BD72-2FB284D0DA00}" destId="{B0A51728-B66D-44E8-9785-933F352CDF19}" srcOrd="1" destOrd="0" presId="urn:microsoft.com/office/officeart/2005/8/layout/hierarchy3"/>
    <dgm:cxn modelId="{92678899-202D-4AD4-AF69-E2EFF943F0F5}" srcId="{9780D103-4A86-4575-885A-D1077B560610}" destId="{E17437FF-4769-4217-95B5-CD2AE53D13EA}" srcOrd="0" destOrd="0" parTransId="{6FB0D7C9-AE74-45BD-AC28-C671F0D3EE1C}" sibTransId="{C35A0F4A-5D6A-408E-A4D5-4075E8B89510}"/>
    <dgm:cxn modelId="{09002B9C-0883-49A3-9170-C058B598CFAA}" srcId="{4CA69D37-F612-46DE-AA9A-68A8B467B228}" destId="{8559FC59-1682-45E4-8014-FEC77E0E3C24}" srcOrd="0" destOrd="0" parTransId="{D640A2EE-BB74-4E14-B6FB-E50425943695}" sibTransId="{90D51667-3D68-43B2-B297-F7B66B14DBE2}"/>
    <dgm:cxn modelId="{7BB7ABB3-C806-43B1-8A98-233121ECCAF2}" srcId="{27DDFCB6-77D3-4275-BD72-2FB284D0DA00}" destId="{22B32369-594A-4D3B-80E7-DE788F9139A0}" srcOrd="1" destOrd="0" parTransId="{A4D4A968-B3A2-4450-914D-39C2910ED13A}" sibTransId="{A3C86E18-5B86-4464-9629-0A9CCC09474C}"/>
    <dgm:cxn modelId="{9C952DB8-7149-4715-9C4F-D31EE7DA14F3}" type="presOf" srcId="{9AC2D5F5-28E0-4C07-A8BD-90C8D028B846}" destId="{61ECCA02-B9C3-4604-BD85-9ED81A613139}" srcOrd="0" destOrd="0" presId="urn:microsoft.com/office/officeart/2005/8/layout/hierarchy3"/>
    <dgm:cxn modelId="{05B379BC-762E-4C7E-91F9-C99CB9C1F5F8}" type="presOf" srcId="{6B0EC145-3BEF-479B-9DA8-07E39519C5F7}" destId="{B80F7B01-D37E-4145-989D-D2100DF8E3E1}" srcOrd="0" destOrd="0" presId="urn:microsoft.com/office/officeart/2005/8/layout/hierarchy3"/>
    <dgm:cxn modelId="{21E327C1-5B80-404F-94D3-A751CA6FDF2D}" type="presOf" srcId="{FD8D004A-50C5-4096-9B3B-85D6930B3497}" destId="{9E248700-EA5C-497E-89C0-154EE2290FF3}" srcOrd="0" destOrd="0" presId="urn:microsoft.com/office/officeart/2005/8/layout/hierarchy3"/>
    <dgm:cxn modelId="{6766B6D2-16DA-4534-95AC-9AEE901A16C8}" srcId="{4CA69D37-F612-46DE-AA9A-68A8B467B228}" destId="{6B0EC145-3BEF-479B-9DA8-07E39519C5F7}" srcOrd="1" destOrd="0" parTransId="{91CFE6A6-A5C5-4075-BB1E-F6F13AB1D439}" sibTransId="{F34AB176-64BB-44C9-8053-FEA8B0CA7A62}"/>
    <dgm:cxn modelId="{0F352ED3-E830-4D47-9E3D-D58429A508E3}" type="presOf" srcId="{0E0A9B57-B5A1-4EE2-8FE6-6BA84B1D9849}" destId="{7B14F6CD-FC5F-40DD-A529-F7D736D37459}" srcOrd="0" destOrd="0" presId="urn:microsoft.com/office/officeart/2005/8/layout/hierarchy3"/>
    <dgm:cxn modelId="{29080CD8-5F15-4719-9DB4-1A51484E54B9}" srcId="{27DDFCB6-77D3-4275-BD72-2FB284D0DA00}" destId="{6F4437C4-41FF-4817-8AD2-1DA9148FCCFF}" srcOrd="0" destOrd="0" parTransId="{53F8407B-7E0F-422F-A686-AF4CE98E9864}" sibTransId="{B84C8401-0C21-471B-8FFD-26F74C35B277}"/>
    <dgm:cxn modelId="{96739CD9-BC45-4867-8734-4FE426408387}" type="presOf" srcId="{91CFE6A6-A5C5-4075-BB1E-F6F13AB1D439}" destId="{BDCEA437-AB87-4A55-97EC-293223F621CB}" srcOrd="0" destOrd="0" presId="urn:microsoft.com/office/officeart/2005/8/layout/hierarchy3"/>
    <dgm:cxn modelId="{E1015DDB-2DBF-4B8C-BF2D-86DBEF353534}" srcId="{9AC2D5F5-28E0-4C07-A8BD-90C8D028B846}" destId="{27DDFCB6-77D3-4275-BD72-2FB284D0DA00}" srcOrd="3" destOrd="0" parTransId="{5D36AC07-CBC8-4190-8A58-EECF6FCAA1F4}" sibTransId="{AAAA6B6E-E962-48EE-8D4F-3848D0865BFB}"/>
    <dgm:cxn modelId="{543639DF-6B07-4AB2-8A3B-91CC7201D416}" srcId="{9AC2D5F5-28E0-4C07-A8BD-90C8D028B846}" destId="{1B9063E1-5BF6-403E-BBAB-96FC5B7D62C2}" srcOrd="1" destOrd="0" parTransId="{31E7F167-98A5-46D4-AB7F-08866A24D6E5}" sibTransId="{62BC8D1E-C745-45EB-A263-B6127863C62C}"/>
    <dgm:cxn modelId="{3EFA08E3-3BE6-4A0B-AB50-1E8FB3777619}" type="presOf" srcId="{8559FC59-1682-45E4-8014-FEC77E0E3C24}" destId="{68CDC472-941F-4036-AF22-5D46B6275506}" srcOrd="0" destOrd="0" presId="urn:microsoft.com/office/officeart/2005/8/layout/hierarchy3"/>
    <dgm:cxn modelId="{A7D09AE7-43FE-40F3-8CCD-D80A72D8BA0C}" type="presOf" srcId="{6642AB04-E18E-448A-A3D8-80393CDD1480}" destId="{E7606957-7F2F-4DCA-B30A-7EBB07746F2F}" srcOrd="0" destOrd="0" presId="urn:microsoft.com/office/officeart/2005/8/layout/hierarchy3"/>
    <dgm:cxn modelId="{04F43BE8-E2A2-464D-AE4E-DC1327D1CB54}" type="presOf" srcId="{6F4437C4-41FF-4817-8AD2-1DA9148FCCFF}" destId="{B612F5B3-6038-42FC-8ADA-8E797171F01A}" srcOrd="0" destOrd="0" presId="urn:microsoft.com/office/officeart/2005/8/layout/hierarchy3"/>
    <dgm:cxn modelId="{64EB59FE-D3C0-45D3-ACC8-15CFF29BE0D4}" type="presOf" srcId="{9780D103-4A86-4575-885A-D1077B560610}" destId="{AB9D4895-EA4B-4F78-8D73-A5E850C4BFF2}" srcOrd="0" destOrd="0" presId="urn:microsoft.com/office/officeart/2005/8/layout/hierarchy3"/>
    <dgm:cxn modelId="{467DEEFE-F131-4535-AFDC-5CA9DFD797C1}" type="presOf" srcId="{1B9063E1-5BF6-403E-BBAB-96FC5B7D62C2}" destId="{D578F910-F659-49E5-8B93-AAD795BA8D5E}" srcOrd="1" destOrd="0" presId="urn:microsoft.com/office/officeart/2005/8/layout/hierarchy3"/>
    <dgm:cxn modelId="{9D0A5A8E-27B8-4076-8837-575D2CBE7F06}" type="presParOf" srcId="{61ECCA02-B9C3-4604-BD85-9ED81A613139}" destId="{654D7814-9770-4F42-9A92-5A3CF2CB605A}" srcOrd="0" destOrd="0" presId="urn:microsoft.com/office/officeart/2005/8/layout/hierarchy3"/>
    <dgm:cxn modelId="{06B1DF32-B300-4834-9F8C-E83A5B517CD9}" type="presParOf" srcId="{654D7814-9770-4F42-9A92-5A3CF2CB605A}" destId="{019FBE70-5115-452A-8CCB-A0ED2E541CB7}" srcOrd="0" destOrd="0" presId="urn:microsoft.com/office/officeart/2005/8/layout/hierarchy3"/>
    <dgm:cxn modelId="{4E03101F-F1FE-47C3-9C10-441D023FAD7C}" type="presParOf" srcId="{019FBE70-5115-452A-8CCB-A0ED2E541CB7}" destId="{45970BD0-D0E9-4C82-88B3-5216EF208683}" srcOrd="0" destOrd="0" presId="urn:microsoft.com/office/officeart/2005/8/layout/hierarchy3"/>
    <dgm:cxn modelId="{C0CE1282-B465-41F1-B988-5D2D9E5574B6}" type="presParOf" srcId="{019FBE70-5115-452A-8CCB-A0ED2E541CB7}" destId="{0ABFA9F7-F225-43BA-AEEA-0C127723E7CE}" srcOrd="1" destOrd="0" presId="urn:microsoft.com/office/officeart/2005/8/layout/hierarchy3"/>
    <dgm:cxn modelId="{947D9B1F-D696-4719-BE17-4EA6D83128EE}" type="presParOf" srcId="{654D7814-9770-4F42-9A92-5A3CF2CB605A}" destId="{728314A7-5593-4DEE-B7A6-AC32509A450F}" srcOrd="1" destOrd="0" presId="urn:microsoft.com/office/officeart/2005/8/layout/hierarchy3"/>
    <dgm:cxn modelId="{F8876D06-2AB0-4DBD-8291-C36E0D726CC6}" type="presParOf" srcId="{728314A7-5593-4DEE-B7A6-AC32509A450F}" destId="{C52CCEB5-73B9-487A-9BDF-0D5C31A80BDB}" srcOrd="0" destOrd="0" presId="urn:microsoft.com/office/officeart/2005/8/layout/hierarchy3"/>
    <dgm:cxn modelId="{BEE8487E-1CAF-45CA-8309-5B615FD9507D}" type="presParOf" srcId="{728314A7-5593-4DEE-B7A6-AC32509A450F}" destId="{68CDC472-941F-4036-AF22-5D46B6275506}" srcOrd="1" destOrd="0" presId="urn:microsoft.com/office/officeart/2005/8/layout/hierarchy3"/>
    <dgm:cxn modelId="{29C47E6F-BB21-4C54-AA2C-C37048612A2F}" type="presParOf" srcId="{728314A7-5593-4DEE-B7A6-AC32509A450F}" destId="{BDCEA437-AB87-4A55-97EC-293223F621CB}" srcOrd="2" destOrd="0" presId="urn:microsoft.com/office/officeart/2005/8/layout/hierarchy3"/>
    <dgm:cxn modelId="{B9544B2F-1996-4D9E-A500-5CAC591CDABA}" type="presParOf" srcId="{728314A7-5593-4DEE-B7A6-AC32509A450F}" destId="{B80F7B01-D37E-4145-989D-D2100DF8E3E1}" srcOrd="3" destOrd="0" presId="urn:microsoft.com/office/officeart/2005/8/layout/hierarchy3"/>
    <dgm:cxn modelId="{F47F6E25-308C-4ABC-A088-8C9D9D2A2897}" type="presParOf" srcId="{61ECCA02-B9C3-4604-BD85-9ED81A613139}" destId="{2537BC64-EB48-4AA5-A58D-84F0BCFB0EB2}" srcOrd="1" destOrd="0" presId="urn:microsoft.com/office/officeart/2005/8/layout/hierarchy3"/>
    <dgm:cxn modelId="{FCEDA94F-D172-4A65-BFC9-FFC3A4F57CA5}" type="presParOf" srcId="{2537BC64-EB48-4AA5-A58D-84F0BCFB0EB2}" destId="{D03B3B9B-6D82-4A22-8D45-66AF1B842FF1}" srcOrd="0" destOrd="0" presId="urn:microsoft.com/office/officeart/2005/8/layout/hierarchy3"/>
    <dgm:cxn modelId="{DB7D08EF-8F7B-4C31-B07A-0AC7362AA33E}" type="presParOf" srcId="{D03B3B9B-6D82-4A22-8D45-66AF1B842FF1}" destId="{B4E4DC9B-7522-40B2-8A82-15C719DC647C}" srcOrd="0" destOrd="0" presId="urn:microsoft.com/office/officeart/2005/8/layout/hierarchy3"/>
    <dgm:cxn modelId="{A2C5CFB0-4E22-42FD-B766-579B63F42590}" type="presParOf" srcId="{D03B3B9B-6D82-4A22-8D45-66AF1B842FF1}" destId="{D578F910-F659-49E5-8B93-AAD795BA8D5E}" srcOrd="1" destOrd="0" presId="urn:microsoft.com/office/officeart/2005/8/layout/hierarchy3"/>
    <dgm:cxn modelId="{BF9A17DE-4DBF-4428-8C6F-7130B68D64E7}" type="presParOf" srcId="{2537BC64-EB48-4AA5-A58D-84F0BCFB0EB2}" destId="{B4A67060-25BC-4F73-A6C5-014864238DAF}" srcOrd="1" destOrd="0" presId="urn:microsoft.com/office/officeart/2005/8/layout/hierarchy3"/>
    <dgm:cxn modelId="{40878B09-EFD9-44E6-A6DB-E349CCBC2B7E}" type="presParOf" srcId="{B4A67060-25BC-4F73-A6C5-014864238DAF}" destId="{E7606957-7F2F-4DCA-B30A-7EBB07746F2F}" srcOrd="0" destOrd="0" presId="urn:microsoft.com/office/officeart/2005/8/layout/hierarchy3"/>
    <dgm:cxn modelId="{D273E2E8-E97E-47CC-9A89-1CF8554AFAEB}" type="presParOf" srcId="{B4A67060-25BC-4F73-A6C5-014864238DAF}" destId="{96924DFD-2332-4153-BE75-2879896AA495}" srcOrd="1" destOrd="0" presId="urn:microsoft.com/office/officeart/2005/8/layout/hierarchy3"/>
    <dgm:cxn modelId="{84A485F1-F727-4E0D-9CAB-3323E52A279D}" type="presParOf" srcId="{B4A67060-25BC-4F73-A6C5-014864238DAF}" destId="{F20CA1FF-83B8-4E82-BBCC-1157038100BB}" srcOrd="2" destOrd="0" presId="urn:microsoft.com/office/officeart/2005/8/layout/hierarchy3"/>
    <dgm:cxn modelId="{69D42CB6-689C-408A-888A-071540BBFCC7}" type="presParOf" srcId="{B4A67060-25BC-4F73-A6C5-014864238DAF}" destId="{7B14F6CD-FC5F-40DD-A529-F7D736D37459}" srcOrd="3" destOrd="0" presId="urn:microsoft.com/office/officeart/2005/8/layout/hierarchy3"/>
    <dgm:cxn modelId="{69BFE6D4-8D41-4D79-A059-1CCB054CCFBC}" type="presParOf" srcId="{61ECCA02-B9C3-4604-BD85-9ED81A613139}" destId="{A799C53C-499C-49C9-92F0-3AAEFE715A6A}" srcOrd="2" destOrd="0" presId="urn:microsoft.com/office/officeart/2005/8/layout/hierarchy3"/>
    <dgm:cxn modelId="{00AB0177-9144-4887-9786-B396B81F571C}" type="presParOf" srcId="{A799C53C-499C-49C9-92F0-3AAEFE715A6A}" destId="{19B3B92A-EBBD-4609-8DE5-531DF4430D4B}" srcOrd="0" destOrd="0" presId="urn:microsoft.com/office/officeart/2005/8/layout/hierarchy3"/>
    <dgm:cxn modelId="{FBCDDEE0-C03D-41F8-8E1F-AAEA907CCC1E}" type="presParOf" srcId="{19B3B92A-EBBD-4609-8DE5-531DF4430D4B}" destId="{AB9D4895-EA4B-4F78-8D73-A5E850C4BFF2}" srcOrd="0" destOrd="0" presId="urn:microsoft.com/office/officeart/2005/8/layout/hierarchy3"/>
    <dgm:cxn modelId="{3B0ADFAF-C406-4989-80C8-6E2645CCEA80}" type="presParOf" srcId="{19B3B92A-EBBD-4609-8DE5-531DF4430D4B}" destId="{354FE8EF-3802-4BBE-BD1B-6F52C55C18D5}" srcOrd="1" destOrd="0" presId="urn:microsoft.com/office/officeart/2005/8/layout/hierarchy3"/>
    <dgm:cxn modelId="{86668451-44E7-4A09-A59F-002B88A3C1F3}" type="presParOf" srcId="{A799C53C-499C-49C9-92F0-3AAEFE715A6A}" destId="{FBB09F53-3C3A-42AF-9DAD-B3150E99BD4A}" srcOrd="1" destOrd="0" presId="urn:microsoft.com/office/officeart/2005/8/layout/hierarchy3"/>
    <dgm:cxn modelId="{C0992C05-B90B-440D-BBC5-BE49DC120E54}" type="presParOf" srcId="{FBB09F53-3C3A-42AF-9DAD-B3150E99BD4A}" destId="{DC011E3A-15F0-432C-85E2-FAC9641295C0}" srcOrd="0" destOrd="0" presId="urn:microsoft.com/office/officeart/2005/8/layout/hierarchy3"/>
    <dgm:cxn modelId="{3D97F8AA-58BF-43E0-BA5D-1A59158C8A82}" type="presParOf" srcId="{FBB09F53-3C3A-42AF-9DAD-B3150E99BD4A}" destId="{B8525C70-B5A8-45D5-BC72-06DF0EC5C891}" srcOrd="1" destOrd="0" presId="urn:microsoft.com/office/officeart/2005/8/layout/hierarchy3"/>
    <dgm:cxn modelId="{7DFE3DC8-9A7D-439D-B33E-D5955B00B2B7}" type="presParOf" srcId="{FBB09F53-3C3A-42AF-9DAD-B3150E99BD4A}" destId="{9E248700-EA5C-497E-89C0-154EE2290FF3}" srcOrd="2" destOrd="0" presId="urn:microsoft.com/office/officeart/2005/8/layout/hierarchy3"/>
    <dgm:cxn modelId="{E3F774A6-F246-4276-ACF6-DB1EFEE6A47E}" type="presParOf" srcId="{FBB09F53-3C3A-42AF-9DAD-B3150E99BD4A}" destId="{5EABB84E-D5F5-41D1-9101-338654808AC4}" srcOrd="3" destOrd="0" presId="urn:microsoft.com/office/officeart/2005/8/layout/hierarchy3"/>
    <dgm:cxn modelId="{641C11F0-B7B2-4D51-927D-FA8DCDD18600}" type="presParOf" srcId="{61ECCA02-B9C3-4604-BD85-9ED81A613139}" destId="{4210028D-1D57-4429-9315-64C4363D408A}" srcOrd="3" destOrd="0" presId="urn:microsoft.com/office/officeart/2005/8/layout/hierarchy3"/>
    <dgm:cxn modelId="{6A2D379A-4778-4059-9DA7-962CA441AF65}" type="presParOf" srcId="{4210028D-1D57-4429-9315-64C4363D408A}" destId="{B6C6A933-20DD-4933-B9E8-AA0FA5CBB195}" srcOrd="0" destOrd="0" presId="urn:microsoft.com/office/officeart/2005/8/layout/hierarchy3"/>
    <dgm:cxn modelId="{178E77FF-D0C4-41C5-B555-29392B1993A4}" type="presParOf" srcId="{B6C6A933-20DD-4933-B9E8-AA0FA5CBB195}" destId="{13E2B053-0F1F-4D9A-9F15-9ED491AEDBDB}" srcOrd="0" destOrd="0" presId="urn:microsoft.com/office/officeart/2005/8/layout/hierarchy3"/>
    <dgm:cxn modelId="{D3828672-A19F-4D61-964B-FB45ABB3876E}" type="presParOf" srcId="{B6C6A933-20DD-4933-B9E8-AA0FA5CBB195}" destId="{B0A51728-B66D-44E8-9785-933F352CDF19}" srcOrd="1" destOrd="0" presId="urn:microsoft.com/office/officeart/2005/8/layout/hierarchy3"/>
    <dgm:cxn modelId="{F4453BFA-110B-4DB0-A20A-29EA42937541}" type="presParOf" srcId="{4210028D-1D57-4429-9315-64C4363D408A}" destId="{DB4E9ADE-FA86-4485-8E3C-385201BBA93C}" srcOrd="1" destOrd="0" presId="urn:microsoft.com/office/officeart/2005/8/layout/hierarchy3"/>
    <dgm:cxn modelId="{544CA5F9-073F-4167-B89E-E113A068AB44}" type="presParOf" srcId="{DB4E9ADE-FA86-4485-8E3C-385201BBA93C}" destId="{4837BF7E-1E0F-4E59-B95B-ACB47085AC8A}" srcOrd="0" destOrd="0" presId="urn:microsoft.com/office/officeart/2005/8/layout/hierarchy3"/>
    <dgm:cxn modelId="{DAB1DDA8-E3BD-4DC3-B91B-7490F0B46687}" type="presParOf" srcId="{DB4E9ADE-FA86-4485-8E3C-385201BBA93C}" destId="{B612F5B3-6038-42FC-8ADA-8E797171F01A}" srcOrd="1" destOrd="0" presId="urn:microsoft.com/office/officeart/2005/8/layout/hierarchy3"/>
    <dgm:cxn modelId="{8AFFFD99-125C-4757-A292-3ABF0E68EE9E}" type="presParOf" srcId="{DB4E9ADE-FA86-4485-8E3C-385201BBA93C}" destId="{D6BF3BBA-93DE-4D9E-A89A-AC990D56277A}" srcOrd="2" destOrd="0" presId="urn:microsoft.com/office/officeart/2005/8/layout/hierarchy3"/>
    <dgm:cxn modelId="{9E532803-2F0D-4459-82E7-25B932CE3C5C}" type="presParOf" srcId="{DB4E9ADE-FA86-4485-8E3C-385201BBA93C}" destId="{9A8BCFCF-78AA-4531-8083-C30060FC04E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94C51-F0A5-4DA4-BD1B-6E7969AD3831}">
      <dsp:nvSpPr>
        <dsp:cNvPr id="0" name=""/>
        <dsp:cNvSpPr/>
      </dsp:nvSpPr>
      <dsp:spPr>
        <a:xfrm>
          <a:off x="4357266" y="0"/>
          <a:ext cx="6535900" cy="16933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285750" lvl="1" indent="-285750" algn="ctr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6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Теплі</a:t>
          </a:r>
        </a:p>
        <a:p>
          <a:pPr marL="285750" lvl="1" indent="-285750" algn="ctr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6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Холодні</a:t>
          </a:r>
        </a:p>
      </dsp:txBody>
      <dsp:txXfrm>
        <a:off x="4357266" y="211667"/>
        <a:ext cx="5900900" cy="1269999"/>
      </dsp:txXfrm>
    </dsp:sp>
    <dsp:sp modelId="{42026633-8AD7-4EB4-8C60-58C43111C5E7}">
      <dsp:nvSpPr>
        <dsp:cNvPr id="0" name=""/>
        <dsp:cNvSpPr/>
      </dsp:nvSpPr>
      <dsp:spPr>
        <a:xfrm>
          <a:off x="14052" y="12361"/>
          <a:ext cx="4357266" cy="16933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>
              <a:solidFill>
                <a:srgbClr val="FFFF00"/>
              </a:solidFill>
              <a:latin typeface="Comic Sans MS" panose="030F0702030302020204" pitchFamily="66" charset="0"/>
            </a:rPr>
            <a:t>За температурою</a:t>
          </a:r>
        </a:p>
      </dsp:txBody>
      <dsp:txXfrm>
        <a:off x="96714" y="95023"/>
        <a:ext cx="4191942" cy="1528009"/>
      </dsp:txXfrm>
    </dsp:sp>
    <dsp:sp modelId="{15FFCA7A-37AF-41E4-A895-A57BD2DC7068}">
      <dsp:nvSpPr>
        <dsp:cNvPr id="0" name=""/>
        <dsp:cNvSpPr/>
      </dsp:nvSpPr>
      <dsp:spPr>
        <a:xfrm>
          <a:off x="4357266" y="1862666"/>
          <a:ext cx="6535900" cy="16933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2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Сухі (континентальні)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2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Вологі (морські)</a:t>
          </a:r>
        </a:p>
      </dsp:txBody>
      <dsp:txXfrm>
        <a:off x="4357266" y="2074333"/>
        <a:ext cx="5900900" cy="1269999"/>
      </dsp:txXfrm>
    </dsp:sp>
    <dsp:sp modelId="{0AD9DAEB-6798-4275-AF13-C802D233EA4D}">
      <dsp:nvSpPr>
        <dsp:cNvPr id="0" name=""/>
        <dsp:cNvSpPr/>
      </dsp:nvSpPr>
      <dsp:spPr>
        <a:xfrm>
          <a:off x="0" y="1887372"/>
          <a:ext cx="4357266" cy="16933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>
              <a:solidFill>
                <a:srgbClr val="FFFF00"/>
              </a:solidFill>
              <a:latin typeface="Comic Sans MS" panose="030F0702030302020204" pitchFamily="66" charset="0"/>
            </a:rPr>
            <a:t>За вологістю</a:t>
          </a:r>
        </a:p>
      </dsp:txBody>
      <dsp:txXfrm>
        <a:off x="82662" y="1970034"/>
        <a:ext cx="4191942" cy="1528009"/>
      </dsp:txXfrm>
    </dsp:sp>
    <dsp:sp modelId="{004E431C-74C7-4643-B3CF-D666B863D081}">
      <dsp:nvSpPr>
        <dsp:cNvPr id="0" name=""/>
        <dsp:cNvSpPr/>
      </dsp:nvSpPr>
      <dsp:spPr>
        <a:xfrm>
          <a:off x="4357266" y="3725333"/>
          <a:ext cx="6535900" cy="16933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Екваторіальні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Тропічні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Помірні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Арктичні та антарктичні</a:t>
          </a:r>
        </a:p>
      </dsp:txBody>
      <dsp:txXfrm>
        <a:off x="4357266" y="3937000"/>
        <a:ext cx="5900900" cy="1269999"/>
      </dsp:txXfrm>
    </dsp:sp>
    <dsp:sp modelId="{832A7232-11A5-436D-B74C-CB2DEED523CB}">
      <dsp:nvSpPr>
        <dsp:cNvPr id="0" name=""/>
        <dsp:cNvSpPr/>
      </dsp:nvSpPr>
      <dsp:spPr>
        <a:xfrm>
          <a:off x="0" y="3725333"/>
          <a:ext cx="4357266" cy="16933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>
              <a:solidFill>
                <a:srgbClr val="FFFF00"/>
              </a:solidFill>
              <a:latin typeface="Comic Sans MS" panose="030F0702030302020204" pitchFamily="66" charset="0"/>
            </a:rPr>
            <a:t>За районами формування</a:t>
          </a:r>
        </a:p>
      </dsp:txBody>
      <dsp:txXfrm>
        <a:off x="82662" y="3807995"/>
        <a:ext cx="4191942" cy="15280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70BD0-D0E9-4C82-88B3-5216EF208683}">
      <dsp:nvSpPr>
        <dsp:cNvPr id="0" name=""/>
        <dsp:cNvSpPr/>
      </dsp:nvSpPr>
      <dsp:spPr>
        <a:xfrm>
          <a:off x="2052" y="127634"/>
          <a:ext cx="2358625" cy="11793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b="1" kern="1200" dirty="0">
              <a:solidFill>
                <a:srgbClr val="FFFF00"/>
              </a:solidFill>
              <a:latin typeface="Comic Sans MS" panose="030F0702030302020204" pitchFamily="66" charset="0"/>
            </a:rPr>
            <a:t>Екваторіальні</a:t>
          </a:r>
        </a:p>
      </dsp:txBody>
      <dsp:txXfrm>
        <a:off x="36593" y="162175"/>
        <a:ext cx="2289543" cy="1110230"/>
      </dsp:txXfrm>
    </dsp:sp>
    <dsp:sp modelId="{C52CCEB5-73B9-487A-9BDF-0D5C31A80BDB}">
      <dsp:nvSpPr>
        <dsp:cNvPr id="0" name=""/>
        <dsp:cNvSpPr/>
      </dsp:nvSpPr>
      <dsp:spPr>
        <a:xfrm>
          <a:off x="237914" y="1306947"/>
          <a:ext cx="235862" cy="884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484"/>
              </a:lnTo>
              <a:lnTo>
                <a:pt x="235862" y="8844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CDC472-941F-4036-AF22-5D46B6275506}">
      <dsp:nvSpPr>
        <dsp:cNvPr id="0" name=""/>
        <dsp:cNvSpPr/>
      </dsp:nvSpPr>
      <dsp:spPr>
        <a:xfrm>
          <a:off x="473777" y="1601775"/>
          <a:ext cx="1886900" cy="1179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Високі температури</a:t>
          </a:r>
        </a:p>
      </dsp:txBody>
      <dsp:txXfrm>
        <a:off x="508318" y="1636316"/>
        <a:ext cx="1817818" cy="1110230"/>
      </dsp:txXfrm>
    </dsp:sp>
    <dsp:sp modelId="{BDCEA437-AB87-4A55-97EC-293223F621CB}">
      <dsp:nvSpPr>
        <dsp:cNvPr id="0" name=""/>
        <dsp:cNvSpPr/>
      </dsp:nvSpPr>
      <dsp:spPr>
        <a:xfrm>
          <a:off x="237914" y="1306947"/>
          <a:ext cx="235862" cy="2358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8625"/>
              </a:lnTo>
              <a:lnTo>
                <a:pt x="235862" y="23586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0F7B01-D37E-4145-989D-D2100DF8E3E1}">
      <dsp:nvSpPr>
        <dsp:cNvPr id="0" name=""/>
        <dsp:cNvSpPr/>
      </dsp:nvSpPr>
      <dsp:spPr>
        <a:xfrm>
          <a:off x="473777" y="3075916"/>
          <a:ext cx="1886900" cy="1179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Вологі</a:t>
          </a:r>
        </a:p>
      </dsp:txBody>
      <dsp:txXfrm>
        <a:off x="508318" y="3110457"/>
        <a:ext cx="1817818" cy="1110230"/>
      </dsp:txXfrm>
    </dsp:sp>
    <dsp:sp modelId="{B4E4DC9B-7522-40B2-8A82-15C719DC647C}">
      <dsp:nvSpPr>
        <dsp:cNvPr id="0" name=""/>
        <dsp:cNvSpPr/>
      </dsp:nvSpPr>
      <dsp:spPr>
        <a:xfrm>
          <a:off x="2950334" y="127634"/>
          <a:ext cx="2358625" cy="11793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b="1" kern="1200" dirty="0">
              <a:solidFill>
                <a:srgbClr val="FFFF00"/>
              </a:solidFill>
              <a:latin typeface="Comic Sans MS" panose="030F0702030302020204" pitchFamily="66" charset="0"/>
            </a:rPr>
            <a:t>Тропічні</a:t>
          </a:r>
        </a:p>
      </dsp:txBody>
      <dsp:txXfrm>
        <a:off x="2984875" y="162175"/>
        <a:ext cx="2289543" cy="1110230"/>
      </dsp:txXfrm>
    </dsp:sp>
    <dsp:sp modelId="{E7606957-7F2F-4DCA-B30A-7EBB07746F2F}">
      <dsp:nvSpPr>
        <dsp:cNvPr id="0" name=""/>
        <dsp:cNvSpPr/>
      </dsp:nvSpPr>
      <dsp:spPr>
        <a:xfrm>
          <a:off x="3186197" y="1306947"/>
          <a:ext cx="235862" cy="884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484"/>
              </a:lnTo>
              <a:lnTo>
                <a:pt x="235862" y="8844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24DFD-2332-4153-BE75-2879896AA495}">
      <dsp:nvSpPr>
        <dsp:cNvPr id="0" name=""/>
        <dsp:cNvSpPr/>
      </dsp:nvSpPr>
      <dsp:spPr>
        <a:xfrm>
          <a:off x="3422059" y="1601775"/>
          <a:ext cx="1886900" cy="1179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Високі температури</a:t>
          </a:r>
        </a:p>
      </dsp:txBody>
      <dsp:txXfrm>
        <a:off x="3456600" y="1636316"/>
        <a:ext cx="1817818" cy="1110230"/>
      </dsp:txXfrm>
    </dsp:sp>
    <dsp:sp modelId="{F20CA1FF-83B8-4E82-BBCC-1157038100BB}">
      <dsp:nvSpPr>
        <dsp:cNvPr id="0" name=""/>
        <dsp:cNvSpPr/>
      </dsp:nvSpPr>
      <dsp:spPr>
        <a:xfrm>
          <a:off x="3186197" y="1306947"/>
          <a:ext cx="235862" cy="2358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8625"/>
              </a:lnTo>
              <a:lnTo>
                <a:pt x="235862" y="23586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14F6CD-FC5F-40DD-A529-F7D736D37459}">
      <dsp:nvSpPr>
        <dsp:cNvPr id="0" name=""/>
        <dsp:cNvSpPr/>
      </dsp:nvSpPr>
      <dsp:spPr>
        <a:xfrm>
          <a:off x="3422059" y="3075916"/>
          <a:ext cx="1886900" cy="1179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solidFill>
                <a:srgbClr val="002060"/>
              </a:solidFill>
              <a:latin typeface="Comic Sans MS" panose="030F0702030302020204" pitchFamily="66" charset="0"/>
            </a:rPr>
            <a:t>Переважно сухі</a:t>
          </a:r>
        </a:p>
      </dsp:txBody>
      <dsp:txXfrm>
        <a:off x="3456600" y="3110457"/>
        <a:ext cx="1817818" cy="1110230"/>
      </dsp:txXfrm>
    </dsp:sp>
    <dsp:sp modelId="{AB9D4895-EA4B-4F78-8D73-A5E850C4BFF2}">
      <dsp:nvSpPr>
        <dsp:cNvPr id="0" name=""/>
        <dsp:cNvSpPr/>
      </dsp:nvSpPr>
      <dsp:spPr>
        <a:xfrm>
          <a:off x="5898616" y="127634"/>
          <a:ext cx="2358625" cy="11793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b="1" kern="1200" dirty="0">
              <a:solidFill>
                <a:srgbClr val="FFFF00"/>
              </a:solidFill>
              <a:latin typeface="Comic Sans MS" panose="030F0702030302020204" pitchFamily="66" charset="0"/>
            </a:rPr>
            <a:t>Помірні</a:t>
          </a:r>
          <a:r>
            <a:rPr lang="uk-UA" sz="2600" kern="1200" dirty="0"/>
            <a:t> </a:t>
          </a:r>
        </a:p>
      </dsp:txBody>
      <dsp:txXfrm>
        <a:off x="5933157" y="162175"/>
        <a:ext cx="2289543" cy="1110230"/>
      </dsp:txXfrm>
    </dsp:sp>
    <dsp:sp modelId="{DC011E3A-15F0-432C-85E2-FAC9641295C0}">
      <dsp:nvSpPr>
        <dsp:cNvPr id="0" name=""/>
        <dsp:cNvSpPr/>
      </dsp:nvSpPr>
      <dsp:spPr>
        <a:xfrm>
          <a:off x="6134479" y="1306947"/>
          <a:ext cx="235862" cy="884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484"/>
              </a:lnTo>
              <a:lnTo>
                <a:pt x="235862" y="8844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25C70-B5A8-45D5-BC72-06DF0EC5C891}">
      <dsp:nvSpPr>
        <dsp:cNvPr id="0" name=""/>
        <dsp:cNvSpPr/>
      </dsp:nvSpPr>
      <dsp:spPr>
        <a:xfrm>
          <a:off x="6370341" y="1601775"/>
          <a:ext cx="1886900" cy="1179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Температура змінюється за сезонами</a:t>
          </a:r>
        </a:p>
      </dsp:txBody>
      <dsp:txXfrm>
        <a:off x="6404882" y="1636316"/>
        <a:ext cx="1817818" cy="1110230"/>
      </dsp:txXfrm>
    </dsp:sp>
    <dsp:sp modelId="{9E248700-EA5C-497E-89C0-154EE2290FF3}">
      <dsp:nvSpPr>
        <dsp:cNvPr id="0" name=""/>
        <dsp:cNvSpPr/>
      </dsp:nvSpPr>
      <dsp:spPr>
        <a:xfrm>
          <a:off x="6134479" y="1306947"/>
          <a:ext cx="235862" cy="2358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8625"/>
              </a:lnTo>
              <a:lnTo>
                <a:pt x="235862" y="23586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BB84E-D5F5-41D1-9101-338654808AC4}">
      <dsp:nvSpPr>
        <dsp:cNvPr id="0" name=""/>
        <dsp:cNvSpPr/>
      </dsp:nvSpPr>
      <dsp:spPr>
        <a:xfrm>
          <a:off x="6370341" y="3075916"/>
          <a:ext cx="1886900" cy="1179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Переважно вологі</a:t>
          </a:r>
        </a:p>
      </dsp:txBody>
      <dsp:txXfrm>
        <a:off x="6404882" y="3110457"/>
        <a:ext cx="1817818" cy="1110230"/>
      </dsp:txXfrm>
    </dsp:sp>
    <dsp:sp modelId="{13E2B053-0F1F-4D9A-9F15-9ED491AEDBDB}">
      <dsp:nvSpPr>
        <dsp:cNvPr id="0" name=""/>
        <dsp:cNvSpPr/>
      </dsp:nvSpPr>
      <dsp:spPr>
        <a:xfrm>
          <a:off x="8846899" y="127634"/>
          <a:ext cx="2358625" cy="11793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b="1" kern="1200" dirty="0">
              <a:solidFill>
                <a:srgbClr val="FFFF00"/>
              </a:solidFill>
              <a:latin typeface="Comic Sans MS" panose="030F0702030302020204" pitchFamily="66" charset="0"/>
            </a:rPr>
            <a:t>Арктичні та Антарктичні</a:t>
          </a:r>
        </a:p>
      </dsp:txBody>
      <dsp:txXfrm>
        <a:off x="8881440" y="162175"/>
        <a:ext cx="2289543" cy="1110230"/>
      </dsp:txXfrm>
    </dsp:sp>
    <dsp:sp modelId="{4837BF7E-1E0F-4E59-B95B-ACB47085AC8A}">
      <dsp:nvSpPr>
        <dsp:cNvPr id="0" name=""/>
        <dsp:cNvSpPr/>
      </dsp:nvSpPr>
      <dsp:spPr>
        <a:xfrm>
          <a:off x="9082761" y="1306947"/>
          <a:ext cx="237914" cy="857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7384"/>
              </a:lnTo>
              <a:lnTo>
                <a:pt x="237914" y="8573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2F5B3-6038-42FC-8ADA-8E797171F01A}">
      <dsp:nvSpPr>
        <dsp:cNvPr id="0" name=""/>
        <dsp:cNvSpPr/>
      </dsp:nvSpPr>
      <dsp:spPr>
        <a:xfrm>
          <a:off x="9320676" y="1574674"/>
          <a:ext cx="1886900" cy="1179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Низькі температури</a:t>
          </a:r>
        </a:p>
      </dsp:txBody>
      <dsp:txXfrm>
        <a:off x="9355217" y="1609215"/>
        <a:ext cx="1817818" cy="1110230"/>
      </dsp:txXfrm>
    </dsp:sp>
    <dsp:sp modelId="{D6BF3BBA-93DE-4D9E-A89A-AC990D56277A}">
      <dsp:nvSpPr>
        <dsp:cNvPr id="0" name=""/>
        <dsp:cNvSpPr/>
      </dsp:nvSpPr>
      <dsp:spPr>
        <a:xfrm>
          <a:off x="9082761" y="1306947"/>
          <a:ext cx="235862" cy="2358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8625"/>
              </a:lnTo>
              <a:lnTo>
                <a:pt x="235862" y="23586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BCFCF-78AA-4531-8083-C30060FC04E4}">
      <dsp:nvSpPr>
        <dsp:cNvPr id="0" name=""/>
        <dsp:cNvSpPr/>
      </dsp:nvSpPr>
      <dsp:spPr>
        <a:xfrm>
          <a:off x="9318624" y="3075916"/>
          <a:ext cx="1886900" cy="1179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rPr>
            <a:t>Прозорі</a:t>
          </a:r>
        </a:p>
      </dsp:txBody>
      <dsp:txXfrm>
        <a:off x="9353165" y="3110457"/>
        <a:ext cx="1817818" cy="1110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B3514C-CA7F-40E8-806C-7A67C6F4A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0FA526D4-1649-4307-8568-C6A10941B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35B1E35-0DAB-41AD-9546-2BADF52E7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3991-A17B-4D6A-B1AF-B8DC6539EEFC}" type="datetimeFigureOut">
              <a:rPr lang="uk-UA" smtClean="0"/>
              <a:t>18.09.2021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83A7FFE-91EB-41FC-84C0-A9E4FC7BD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14E72CC-257F-4356-A92F-49D985571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8C4A-4B90-4F07-90EA-70C0AE5E7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15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6CE5D-65B3-4AD6-AB8E-D6B27CD92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BD7A010-5BE5-4161-B213-AA27C26B2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FAEDFA2-9AB3-463D-9127-5F0C440D4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3991-A17B-4D6A-B1AF-B8DC6539EEFC}" type="datetimeFigureOut">
              <a:rPr lang="uk-UA" smtClean="0"/>
              <a:t>18.09.2021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0B6F5AC-6E09-4941-9743-CCF811571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EEDC2C6-C195-4BA2-B5F8-456B693C2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8C4A-4B90-4F07-90EA-70C0AE5E7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0129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A200A-83A6-489E-84D0-6AD3265B4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ACB2EEB-31F2-4E51-9F2B-D3B382394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F776BE7-E599-48ED-9E97-A9748C03B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3991-A17B-4D6A-B1AF-B8DC6539EEFC}" type="datetimeFigureOut">
              <a:rPr lang="uk-UA" smtClean="0"/>
              <a:t>18.09.2021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B0B85EE-B573-4DE1-9C97-DB002FC43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4DFF5C0-F6E2-4B89-BB37-186638D75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8C4A-4B90-4F07-90EA-70C0AE5E7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2784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E9F399-9335-4B21-9D14-9A12095FC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CEBFC9C-C844-40DA-ACF0-370AC556F1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B0F2DBA-085E-46CC-95BE-6CCA8D66F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248497F-6011-47DA-9F4B-BF7700CAE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3991-A17B-4D6A-B1AF-B8DC6539EEFC}" type="datetimeFigureOut">
              <a:rPr lang="uk-UA" smtClean="0"/>
              <a:t>18.09.2021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0A77A44-8916-4706-B172-15F0083B3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5A20348-9F64-483A-AD81-6710EEAF4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8C4A-4B90-4F07-90EA-70C0AE5E7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39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5C615C-C8A6-4118-8D4F-B79079923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F3EA181-3743-47DB-BF69-39CBF7FE9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2BF9A67-29A7-4B54-89D1-E68B0F594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02DDF0A-F409-4E75-8E46-72E4099AF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0179C2E-D76B-40BE-ACE5-DB1A3A6EDD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92303C76-08E3-495F-A832-F602F8F4E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3991-A17B-4D6A-B1AF-B8DC6539EEFC}" type="datetimeFigureOut">
              <a:rPr lang="uk-UA" smtClean="0"/>
              <a:t>18.09.2021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B4E03A3C-CEAD-4C67-A886-F9F8E9B6A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17817B5D-F68E-40C1-BDC1-9E3BDCCB2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8C4A-4B90-4F07-90EA-70C0AE5E7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035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6ED74-1933-4CA1-840D-1DDDCB225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F3B46988-C8F3-4277-8238-3DDF49FBC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3991-A17B-4D6A-B1AF-B8DC6539EEFC}" type="datetimeFigureOut">
              <a:rPr lang="uk-UA" smtClean="0"/>
              <a:t>18.09.2021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6DF8AF9F-6FCB-4CCD-A3A5-5DBDDDCD2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05E93E7A-E744-4FE6-9F91-7AC7CD7D5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8C4A-4B90-4F07-90EA-70C0AE5E7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3628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AF4D1EB5-104C-428B-8341-CF55D84A8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3991-A17B-4D6A-B1AF-B8DC6539EEFC}" type="datetimeFigureOut">
              <a:rPr lang="uk-UA" smtClean="0"/>
              <a:t>18.09.2021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7ED099F1-BB2D-47CB-B2F6-F178EFEC8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06F0081-4222-4FAE-A893-B0AF90EF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8C4A-4B90-4F07-90EA-70C0AE5E7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249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411C12-09AB-4B66-BBB5-EDB5D56D2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4FE62F2-9315-44B8-AB98-725766DFF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CDB58526-CB66-4666-95F0-B707D7B79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E5A4D273-BE36-4F6D-80C7-4A469DB96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3991-A17B-4D6A-B1AF-B8DC6539EEFC}" type="datetimeFigureOut">
              <a:rPr lang="uk-UA" smtClean="0"/>
              <a:t>18.09.2021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A70EB5E-15B3-4856-B42E-7437E10A3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7F1F384-A85B-4F00-815C-16A4766A2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8C4A-4B90-4F07-90EA-70C0AE5E7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1076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BD5F8C-7C49-44D5-95E9-2B2446C17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4500D50E-395E-4E65-8A27-D00AFCB30B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1543D18F-1DC4-45F7-94AE-FB1004CB7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D953602-DB7E-4FEE-919B-29A8AF817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3991-A17B-4D6A-B1AF-B8DC6539EEFC}" type="datetimeFigureOut">
              <a:rPr lang="uk-UA" smtClean="0"/>
              <a:t>18.09.2021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6C6246E-4794-43CE-BCCC-0DEC1E422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2A56568-DE1A-4A36-B8AE-208CD063C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8C4A-4B90-4F07-90EA-70C0AE5E7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4855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A031BD-DA6A-43BD-9393-2408704C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04F7BBF-5C56-4DCD-A4B8-3BC92BF931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DB3AA55-9EB4-4ACF-A660-9587F3602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3991-A17B-4D6A-B1AF-B8DC6539EEFC}" type="datetimeFigureOut">
              <a:rPr lang="uk-UA" smtClean="0"/>
              <a:t>18.09.2021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D52B99D-40E1-4918-B2D5-75F51C6BB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145F75F-2EB8-4CE5-907A-C3B35E74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8C4A-4B90-4F07-90EA-70C0AE5E7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2077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7EF4F28-DE20-4162-8E28-2A5DC02188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A4BE4C8-07E1-4F58-B7C8-A6AD4D105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8F5CECE-2C44-46A1-A08A-90CB5B5B9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3991-A17B-4D6A-B1AF-B8DC6539EEFC}" type="datetimeFigureOut">
              <a:rPr lang="uk-UA" smtClean="0"/>
              <a:t>18.09.2021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1EC6AAA-5E0C-4649-BF7E-8959D9A16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D39BD69-4251-4D7F-9569-6055AAC04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8C4A-4B90-4F07-90EA-70C0AE5E7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7312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9710D950-AF88-4EBB-8EC1-6047FE692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A4802A8-FDD6-4284-B0D9-3BA7051E4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3A35875-E2B2-4ED5-948D-B58C2F4E3A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83991-A17B-4D6A-B1AF-B8DC6539EEFC}" type="datetimeFigureOut">
              <a:rPr lang="uk-UA" smtClean="0"/>
              <a:t>18.09.2021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37696FD-810C-4D98-A5A5-1692D8551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CBA0394-5D1D-4BA9-B1AE-3C069D4F9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98C4A-4B90-4F07-90EA-70C0AE5E7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856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C2jzKfBXg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osmos-online.ru/moving-air-mas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QN8uQ3Thouo&amp;t=1s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hyperlink" Target="http://pngimg.com/download/1344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www.purposegames.com/game/j0N3ImKb1Qd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hyperlink" Target="https://learningapps.org/display?v=pheemcgx221" TargetMode="External"/><Relationship Id="rId4" Type="http://schemas.openxmlformats.org/officeDocument/2006/relationships/hyperlink" Target="http://merkator.org.ua/testy/klimatychni-pojasy-i-typy-klimatu-zeml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CBBF29-AE7E-4D07-BBC8-56E2EB853900}"/>
              </a:ext>
            </a:extLst>
          </p:cNvPr>
          <p:cNvSpPr txBox="1"/>
          <p:nvPr/>
        </p:nvSpPr>
        <p:spPr>
          <a:xfrm>
            <a:off x="370702" y="123567"/>
            <a:ext cx="10367319" cy="67403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4800" b="1" dirty="0">
                <a:ln>
                  <a:solidFill>
                    <a:schemeClr val="accent1"/>
                  </a:solidFill>
                </a:ln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Повітряні маси, їх властивості та переміщення. Загальна циркуляція повітряних мас. Закономірності розподілу атмосферних опадів. Кліматичні пояси та типи клімату Землі</a:t>
            </a:r>
          </a:p>
          <a:p>
            <a:endParaRPr lang="uk-UA" sz="4800" b="1" dirty="0">
              <a:ln>
                <a:solidFill>
                  <a:schemeClr val="accent1"/>
                </a:solidFill>
              </a:ln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r>
              <a:rPr lang="uk-UA" sz="4800" b="1" i="1" dirty="0">
                <a:ln>
                  <a:solidFill>
                    <a:schemeClr val="accent1"/>
                  </a:solidFill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Географія 7 клас</a:t>
            </a:r>
          </a:p>
        </p:txBody>
      </p:sp>
    </p:spTree>
    <p:extLst>
      <p:ext uri="{BB962C8B-B14F-4D97-AF65-F5344CB8AC3E}">
        <p14:creationId xmlns:p14="http://schemas.microsoft.com/office/powerpoint/2010/main" val="2532661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57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Идай (циклон) — Википедия">
            <a:extLst>
              <a:ext uri="{FF2B5EF4-FFF2-40B4-BE49-F238E27FC236}">
                <a16:creationId xmlns:a16="http://schemas.microsoft.com/office/drawing/2014/main" id="{C6BC701C-2B8B-4BD0-A854-C7CA1EB22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75966"/>
            <a:ext cx="4741906" cy="632254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8EB0B2-A564-4533-B585-11E5D4B0E2BE}"/>
              </a:ext>
            </a:extLst>
          </p:cNvPr>
          <p:cNvSpPr txBox="1"/>
          <p:nvPr/>
        </p:nvSpPr>
        <p:spPr>
          <a:xfrm>
            <a:off x="488092" y="275966"/>
            <a:ext cx="6425514" cy="5078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4400" b="1" dirty="0">
                <a:solidFill>
                  <a:srgbClr val="FF0000"/>
                </a:solidFill>
                <a:latin typeface="Comic Sans MS" panose="030F0702030302020204" pitchFamily="66" charset="0"/>
                <a:cs typeface="MV Boli" panose="02000500030200090000" pitchFamily="2" charset="0"/>
              </a:rPr>
              <a:t>Повітряні маси </a:t>
            </a:r>
            <a:r>
              <a:rPr lang="uk-UA" sz="4400" b="1" dirty="0">
                <a:solidFill>
                  <a:srgbClr val="002060"/>
                </a:solidFill>
                <a:latin typeface="Comic Sans MS" panose="030F0702030302020204" pitchFamily="66" charset="0"/>
                <a:cs typeface="MV Boli" panose="02000500030200090000" pitchFamily="2" charset="0"/>
              </a:rPr>
              <a:t>– </a:t>
            </a:r>
            <a:r>
              <a:rPr lang="uk-UA" sz="4000" b="1" dirty="0">
                <a:solidFill>
                  <a:srgbClr val="002060"/>
                </a:solidFill>
                <a:latin typeface="Comic Sans MS" panose="030F0702030302020204" pitchFamily="66" charset="0"/>
                <a:cs typeface="MV Boli" panose="02000500030200090000" pitchFamily="2" charset="0"/>
              </a:rPr>
              <a:t>це великі об’єми повітря, що формуються на певній території та мають відносно однорідні властивості: температуру, вологість, запиленість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F53D67-8748-4F68-8C0B-8BA993C312B7}"/>
              </a:ext>
            </a:extLst>
          </p:cNvPr>
          <p:cNvSpPr txBox="1"/>
          <p:nvPr/>
        </p:nvSpPr>
        <p:spPr>
          <a:xfrm>
            <a:off x="488092" y="5758249"/>
            <a:ext cx="6425514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  <a:hlinkClick r:id="rId4"/>
              </a:rPr>
              <a:t>https://www.youtube.com/watch?v=C2jzKfBXgp4</a:t>
            </a:r>
            <a:r>
              <a:rPr lang="uk-UA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5596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BABCA8F5-2C2F-429E-8217-39FE94662C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3576851"/>
              </p:ext>
            </p:extLst>
          </p:nvPr>
        </p:nvGraphicFramePr>
        <p:xfrm>
          <a:off x="635687" y="1439333"/>
          <a:ext cx="1089316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F88CC2D-0A6B-4BFE-BA62-F17B0A25121E}"/>
              </a:ext>
            </a:extLst>
          </p:cNvPr>
          <p:cNvSpPr txBox="1"/>
          <p:nvPr/>
        </p:nvSpPr>
        <p:spPr>
          <a:xfrm>
            <a:off x="568411" y="234778"/>
            <a:ext cx="10960443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Класифікація повітряних мас</a:t>
            </a:r>
          </a:p>
        </p:txBody>
      </p:sp>
    </p:spTree>
    <p:extLst>
      <p:ext uri="{BB962C8B-B14F-4D97-AF65-F5344CB8AC3E}">
        <p14:creationId xmlns:p14="http://schemas.microsoft.com/office/powerpoint/2010/main" val="1905259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9BC9FA-14F9-44A9-9D58-68021178BADC}"/>
              </a:ext>
            </a:extLst>
          </p:cNvPr>
          <p:cNvSpPr txBox="1"/>
          <p:nvPr/>
        </p:nvSpPr>
        <p:spPr>
          <a:xfrm>
            <a:off x="407773" y="308919"/>
            <a:ext cx="11207578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Характеристика основних типів повітряних мас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C9D37214-0361-4F8E-A749-AB2E808D45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9498273"/>
              </p:ext>
            </p:extLst>
          </p:nvPr>
        </p:nvGraphicFramePr>
        <p:xfrm>
          <a:off x="407773" y="1854323"/>
          <a:ext cx="11207577" cy="4382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60026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Повітряні і водні маси. Кліматичні пояси і типи клімату Землі » Народна  Освіта">
            <a:extLst>
              <a:ext uri="{FF2B5EF4-FFF2-40B4-BE49-F238E27FC236}">
                <a16:creationId xmlns:a16="http://schemas.microsoft.com/office/drawing/2014/main" id="{D25247F0-ECB2-4B1D-948B-CDF395815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96" y="98349"/>
            <a:ext cx="10194325" cy="588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5AC3C9-499E-4B88-9786-9118C3607901}"/>
              </a:ext>
            </a:extLst>
          </p:cNvPr>
          <p:cNvSpPr txBox="1"/>
          <p:nvPr/>
        </p:nvSpPr>
        <p:spPr>
          <a:xfrm>
            <a:off x="111211" y="6084099"/>
            <a:ext cx="11936627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Подивіться, як переміщуються повітряні маси в реальному часі, перейшовши за посиланням </a:t>
            </a:r>
            <a:r>
              <a:rPr lang="en-US" sz="2000" b="1" dirty="0">
                <a:solidFill>
                  <a:srgbClr val="002060"/>
                </a:solidFill>
                <a:latin typeface="Comic Sans MS" panose="030F0702030302020204" pitchFamily="66" charset="0"/>
                <a:hlinkClick r:id="rId4"/>
              </a:rPr>
              <a:t>https://cosmos-online.ru/moving-air-mass</a:t>
            </a:r>
            <a:r>
              <a:rPr lang="uk-UA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1120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868265-AAE6-4CBF-A440-3A91185341FA}"/>
              </a:ext>
            </a:extLst>
          </p:cNvPr>
          <p:cNvSpPr txBox="1"/>
          <p:nvPr/>
        </p:nvSpPr>
        <p:spPr>
          <a:xfrm>
            <a:off x="284205" y="247135"/>
            <a:ext cx="1161535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Загальна циркуляція атмосфери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55023B-132C-43DA-B788-7F87EE7F32EA}"/>
              </a:ext>
            </a:extLst>
          </p:cNvPr>
          <p:cNvSpPr txBox="1"/>
          <p:nvPr/>
        </p:nvSpPr>
        <p:spPr>
          <a:xfrm>
            <a:off x="133865" y="889686"/>
            <a:ext cx="11924270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Атмосферне повітря перебуває у постійному русі – горизонтальному і вертикальному.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Вся система повітряних рухів (течій) називається, які відбуваються над Землею, називається </a:t>
            </a:r>
            <a:r>
              <a:rPr lang="uk-UA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загальною циркуляцією атмосфери.</a:t>
            </a:r>
            <a:endParaRPr lang="uk-UA" sz="20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Головною причиною цієї циркуляції є неоднакова кількість сонячної енергії, що надходить до Землі.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0889A5-2A03-4531-905C-CDE0709DD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49" y="2640233"/>
            <a:ext cx="6240163" cy="33280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85FB6A8-2F57-4598-AC2E-08940E1B0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400" y="2640233"/>
            <a:ext cx="4184951" cy="33280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E7CD1A-C3B1-4129-9D9F-AA17C4193480}"/>
              </a:ext>
            </a:extLst>
          </p:cNvPr>
          <p:cNvSpPr txBox="1"/>
          <p:nvPr/>
        </p:nvSpPr>
        <p:spPr>
          <a:xfrm>
            <a:off x="133865" y="6141308"/>
            <a:ext cx="1192427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Перегляньте навчальне відео «Циркуляція атмосфери», перейшовши за посиланням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  <a:hlinkClick r:id="rId5"/>
              </a:rPr>
              <a:t>https://www.youtube.com/watch?v=QN8uQ3Thouo&amp;t=1s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1708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C6F9DC-93FC-4102-9ABB-6830689E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050" y="219075"/>
            <a:ext cx="9105900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61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Західні вітри — Вікіпедія">
            <a:extLst>
              <a:ext uri="{FF2B5EF4-FFF2-40B4-BE49-F238E27FC236}">
                <a16:creationId xmlns:a16="http://schemas.microsoft.com/office/drawing/2014/main" id="{320F7792-31D1-4AA5-B3FA-9B4825465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257" y="3513049"/>
            <a:ext cx="5743574" cy="319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Загальна географія">
            <a:extLst>
              <a:ext uri="{FF2B5EF4-FFF2-40B4-BE49-F238E27FC236}">
                <a16:creationId xmlns:a16="http://schemas.microsoft.com/office/drawing/2014/main" id="{E0721FB9-A2AD-4E51-8AB3-1C15BFA27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551" y="230144"/>
            <a:ext cx="5694314" cy="252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151278-EFFA-43BF-9B0E-C67564720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41" y="1643062"/>
            <a:ext cx="5743575" cy="35718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B11544-AC1F-4150-9F98-8C0426732F4E}"/>
              </a:ext>
            </a:extLst>
          </p:cNvPr>
          <p:cNvSpPr txBox="1"/>
          <p:nvPr/>
        </p:nvSpPr>
        <p:spPr>
          <a:xfrm>
            <a:off x="6263257" y="3143717"/>
            <a:ext cx="574357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Утворення західних вітрів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626A6C-42C5-4A72-91DC-15E3BD5F30FB}"/>
              </a:ext>
            </a:extLst>
          </p:cNvPr>
          <p:cNvSpPr txBox="1"/>
          <p:nvPr/>
        </p:nvSpPr>
        <p:spPr>
          <a:xfrm>
            <a:off x="6250551" y="2557849"/>
            <a:ext cx="56816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Утворення пасатів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97D575-6105-40DC-ADCB-F7A05C0E7677}"/>
              </a:ext>
            </a:extLst>
          </p:cNvPr>
          <p:cNvSpPr txBox="1"/>
          <p:nvPr/>
        </p:nvSpPr>
        <p:spPr>
          <a:xfrm>
            <a:off x="247135" y="4917989"/>
            <a:ext cx="574357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Утворення мусонів</a:t>
            </a:r>
          </a:p>
        </p:txBody>
      </p:sp>
    </p:spTree>
    <p:extLst>
      <p:ext uri="{BB962C8B-B14F-4D97-AF65-F5344CB8AC3E}">
        <p14:creationId xmlns:p14="http://schemas.microsoft.com/office/powerpoint/2010/main" val="4000534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: округлені протилежні кути 2">
            <a:extLst>
              <a:ext uri="{FF2B5EF4-FFF2-40B4-BE49-F238E27FC236}">
                <a16:creationId xmlns:a16="http://schemas.microsoft.com/office/drawing/2014/main" id="{7166C78E-6D6D-457D-869D-BE2889BDC94C}"/>
              </a:ext>
            </a:extLst>
          </p:cNvPr>
          <p:cNvSpPr/>
          <p:nvPr/>
        </p:nvSpPr>
        <p:spPr>
          <a:xfrm>
            <a:off x="2531075" y="148281"/>
            <a:ext cx="7129849" cy="1631092"/>
          </a:xfrm>
          <a:prstGeom prst="round2Diag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9789FF4D-CFE9-4515-A97C-B202CCAA7F55}"/>
              </a:ext>
            </a:extLst>
          </p:cNvPr>
          <p:cNvSpPr/>
          <p:nvPr/>
        </p:nvSpPr>
        <p:spPr>
          <a:xfrm>
            <a:off x="580768" y="2854411"/>
            <a:ext cx="5103340" cy="151988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CFEA0139-0C03-4F36-99CB-6FB16A9CABA7}"/>
              </a:ext>
            </a:extLst>
          </p:cNvPr>
          <p:cNvSpPr/>
          <p:nvPr/>
        </p:nvSpPr>
        <p:spPr>
          <a:xfrm>
            <a:off x="6388443" y="2854411"/>
            <a:ext cx="5222789" cy="151988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Стрілка: вигнута вліво 5">
            <a:extLst>
              <a:ext uri="{FF2B5EF4-FFF2-40B4-BE49-F238E27FC236}">
                <a16:creationId xmlns:a16="http://schemas.microsoft.com/office/drawing/2014/main" id="{DD4F2856-8AE1-49AE-BD69-1F54016871AD}"/>
              </a:ext>
            </a:extLst>
          </p:cNvPr>
          <p:cNvSpPr/>
          <p:nvPr/>
        </p:nvSpPr>
        <p:spPr>
          <a:xfrm>
            <a:off x="7685903" y="1779373"/>
            <a:ext cx="1779373" cy="116153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7" name="Стрілка: вигнута вправо 6">
            <a:extLst>
              <a:ext uri="{FF2B5EF4-FFF2-40B4-BE49-F238E27FC236}">
                <a16:creationId xmlns:a16="http://schemas.microsoft.com/office/drawing/2014/main" id="{3A421F30-CFC9-411C-A905-DF7567BE08E7}"/>
              </a:ext>
            </a:extLst>
          </p:cNvPr>
          <p:cNvSpPr/>
          <p:nvPr/>
        </p:nvSpPr>
        <p:spPr>
          <a:xfrm>
            <a:off x="2965622" y="1779373"/>
            <a:ext cx="1754659" cy="116153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1D6E1B-3A01-47E9-9DDE-EE12E0B53942}"/>
              </a:ext>
            </a:extLst>
          </p:cNvPr>
          <p:cNvSpPr txBox="1"/>
          <p:nvPr/>
        </p:nvSpPr>
        <p:spPr>
          <a:xfrm>
            <a:off x="3064476" y="432486"/>
            <a:ext cx="60918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Кліматичні пояси –</a:t>
            </a:r>
          </a:p>
          <a:p>
            <a:pPr algn="ctr"/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відносно подібні за кліматом території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D4218A-AB35-44C5-9D5E-B70EF928E8C9}"/>
              </a:ext>
            </a:extLst>
          </p:cNvPr>
          <p:cNvSpPr txBox="1"/>
          <p:nvPr/>
        </p:nvSpPr>
        <p:spPr>
          <a:xfrm>
            <a:off x="790832" y="2955285"/>
            <a:ext cx="4695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Основні</a:t>
            </a:r>
          </a:p>
          <a:p>
            <a:pPr algn="ctr"/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увесь рік панують одні повітряні маси</a:t>
            </a: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D22EE6-97B9-4757-B212-B74421A97C2B}"/>
              </a:ext>
            </a:extLst>
          </p:cNvPr>
          <p:cNvSpPr txBox="1"/>
          <p:nvPr/>
        </p:nvSpPr>
        <p:spPr>
          <a:xfrm>
            <a:off x="6491419" y="2892519"/>
            <a:ext cx="49097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Перехідні</a:t>
            </a:r>
          </a:p>
          <a:p>
            <a:pPr algn="ctr"/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повітряні маси змінюються за сезонами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3677754-DDC8-4401-862D-E370A292D6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571252" y="4156463"/>
            <a:ext cx="2859979" cy="28599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841809A-CC03-46C9-80AA-1A6C1A617603}"/>
              </a:ext>
            </a:extLst>
          </p:cNvPr>
          <p:cNvSpPr txBox="1"/>
          <p:nvPr/>
        </p:nvSpPr>
        <p:spPr>
          <a:xfrm>
            <a:off x="1535632" y="7077449"/>
            <a:ext cx="28599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9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6823D4-D35D-45B6-B349-A7557BC7C40E}"/>
              </a:ext>
            </a:extLst>
          </p:cNvPr>
          <p:cNvSpPr txBox="1"/>
          <p:nvPr/>
        </p:nvSpPr>
        <p:spPr>
          <a:xfrm>
            <a:off x="6777204" y="7051042"/>
            <a:ext cx="28599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9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DD3CB72-C9DC-4371-BBDF-7C77B2B299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359" y="3651054"/>
            <a:ext cx="3705083" cy="336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24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CACC32-53E7-4F00-A897-C429B30CC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84" y="42862"/>
            <a:ext cx="11195221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20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B3E8191E-E615-4092-80C4-4B420006E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06" y="877330"/>
            <a:ext cx="11627708" cy="5980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D58562-EC62-4A79-9ADE-5CADE79F7726}"/>
              </a:ext>
            </a:extLst>
          </p:cNvPr>
          <p:cNvSpPr txBox="1"/>
          <p:nvPr/>
        </p:nvSpPr>
        <p:spPr>
          <a:xfrm>
            <a:off x="247135" y="0"/>
            <a:ext cx="11652422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Робота з картою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</a:p>
          <a:p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На карті кліматичних поясів та областей світу знайдіть і покажіть основні та перехідні кліматичні пояси. </a:t>
            </a:r>
            <a:r>
              <a:rPr lang="uk-UA" sz="20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Визначіть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скільки на земній кулі існує основних, а скільки перехідних типів клімату?</a:t>
            </a:r>
          </a:p>
        </p:txBody>
      </p:sp>
    </p:spTree>
    <p:extLst>
      <p:ext uri="{BB962C8B-B14F-4D97-AF65-F5344CB8AC3E}">
        <p14:creationId xmlns:p14="http://schemas.microsoft.com/office/powerpoint/2010/main" val="548211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43667D6D-850A-4EAA-9169-FE5C6DDE9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85" y="185737"/>
            <a:ext cx="3086100" cy="648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C7778C-8AC7-4AB7-8B46-C62B92B7F4B7}"/>
              </a:ext>
            </a:extLst>
          </p:cNvPr>
          <p:cNvSpPr txBox="1"/>
          <p:nvPr/>
        </p:nvSpPr>
        <p:spPr>
          <a:xfrm>
            <a:off x="3509318" y="21739"/>
            <a:ext cx="8414951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Завдання</a:t>
            </a:r>
          </a:p>
          <a:p>
            <a:r>
              <a:rPr lang="uk-UA" sz="1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За допомогою карти кліматичних поясів, </a:t>
            </a:r>
            <a:r>
              <a:rPr lang="uk-UA" sz="1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кліматодіаграмами</a:t>
            </a:r>
            <a:r>
              <a:rPr lang="uk-UA" sz="1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та текстом підручника, складіть характеристику кліматичних поясів і установіть відповідні типи клімату. Результати запишіть у таблицю.</a:t>
            </a:r>
          </a:p>
        </p:txBody>
      </p:sp>
      <p:graphicFrame>
        <p:nvGraphicFramePr>
          <p:cNvPr id="3" name="Таблиця 3">
            <a:extLst>
              <a:ext uri="{FF2B5EF4-FFF2-40B4-BE49-F238E27FC236}">
                <a16:creationId xmlns:a16="http://schemas.microsoft.com/office/drawing/2014/main" id="{268AF6DD-5217-410A-93BE-1F2E4A194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495466"/>
              </p:ext>
            </p:extLst>
          </p:nvPr>
        </p:nvGraphicFramePr>
        <p:xfrm>
          <a:off x="3548963" y="1170212"/>
          <a:ext cx="8414952" cy="5621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738">
                  <a:extLst>
                    <a:ext uri="{9D8B030D-6E8A-4147-A177-3AD203B41FA5}">
                      <a16:colId xmlns:a16="http://schemas.microsoft.com/office/drawing/2014/main" val="4270139782"/>
                    </a:ext>
                  </a:extLst>
                </a:gridCol>
                <a:gridCol w="2103738">
                  <a:extLst>
                    <a:ext uri="{9D8B030D-6E8A-4147-A177-3AD203B41FA5}">
                      <a16:colId xmlns:a16="http://schemas.microsoft.com/office/drawing/2014/main" val="2742401457"/>
                    </a:ext>
                  </a:extLst>
                </a:gridCol>
                <a:gridCol w="2103738">
                  <a:extLst>
                    <a:ext uri="{9D8B030D-6E8A-4147-A177-3AD203B41FA5}">
                      <a16:colId xmlns:a16="http://schemas.microsoft.com/office/drawing/2014/main" val="217205425"/>
                    </a:ext>
                  </a:extLst>
                </a:gridCol>
                <a:gridCol w="2103738">
                  <a:extLst>
                    <a:ext uri="{9D8B030D-6E8A-4147-A177-3AD203B41FA5}">
                      <a16:colId xmlns:a16="http://schemas.microsoft.com/office/drawing/2014/main" val="3028048913"/>
                    </a:ext>
                  </a:extLst>
                </a:gridCol>
              </a:tblGrid>
              <a:tr h="866734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Назва кліматичного поясу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Кліматичні показники (температура, опади, пори року…)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Переважаючі повітряні маси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Кліматичні області та типи клімату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393039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846393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61209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856161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994503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763658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26983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471894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27826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595304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020555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678718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89021"/>
                  </a:ext>
                </a:extLst>
              </a:tr>
              <a:tr h="34669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993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7681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B2A2E-A674-445D-A35B-38800A83A6BD}"/>
              </a:ext>
            </a:extLst>
          </p:cNvPr>
          <p:cNvSpPr txBox="1"/>
          <p:nvPr/>
        </p:nvSpPr>
        <p:spPr>
          <a:xfrm>
            <a:off x="319216" y="520511"/>
            <a:ext cx="11553568" cy="58169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Висновки:</a:t>
            </a:r>
          </a:p>
          <a:p>
            <a:pPr algn="ctr"/>
            <a:endParaRPr lang="uk-UA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Неоднаковий розподіл сонячного тепла на Землі та неоднорідний характер підстильної поверхні, спричинюють формування різних за властивостями повітряних мас;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uk-UA" sz="28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Завдяки нерівномірному розподілу атмосферного тиску у тропосфері, існує система постійних горизонтальних і вертикальних переміщень повітряних мас. Основним проявом циркуляції атмосфери є формування постійних, сезонних і місцевих вітрів, циклонів і антициклонів;</a:t>
            </a:r>
          </a:p>
          <a:p>
            <a:pPr algn="just"/>
            <a:endParaRPr lang="uk-UA" sz="24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uk-UA" sz="24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901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Кіровоградщину з півночі насуваються холодні повітряні маси">
            <a:extLst>
              <a:ext uri="{FF2B5EF4-FFF2-40B4-BE49-F238E27FC236}">
                <a16:creationId xmlns:a16="http://schemas.microsoft.com/office/drawing/2014/main" id="{E6C30033-7A2E-45C1-B321-B6117B03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12192000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BA32CD-9FD0-4F63-A877-EDA71FE77EF5}"/>
              </a:ext>
            </a:extLst>
          </p:cNvPr>
          <p:cNvSpPr txBox="1"/>
          <p:nvPr/>
        </p:nvSpPr>
        <p:spPr>
          <a:xfrm>
            <a:off x="345989" y="271849"/>
            <a:ext cx="11405287" cy="62478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Домашнє завдання </a:t>
            </a:r>
          </a:p>
          <a:p>
            <a:endParaRPr lang="uk-UA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Виконайте тренувальну вправу « Кліматичні пояси світу», перейшовши за посиланням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  <a:hlinkClick r:id="rId3"/>
              </a:rPr>
              <a:t>https://www.purposegames.com/game/j0N3ImKb1Qd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Пройдіть тренувальні тести «Кліматичні пояси та типи клімату Землі», перейшовши за посиланням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  <a:hlinkClick r:id="rId4"/>
              </a:rPr>
              <a:t>http://merkator.org.ua/testy/klimatychni-pojasy-i-typy-klimatu-zemli/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Виконайте тренувальну вправу «Повітряні маси та циркуляція атмосфери», перейшовши за посиланням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  <a:hlinkClick r:id="rId5"/>
              </a:rPr>
              <a:t>https://learningapps.org/display?v=pheemcgx221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EC1E36-8BD1-416B-8353-F32E827B86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5563" y="1229210"/>
            <a:ext cx="1357908" cy="1335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8F1691-C071-4887-B4D3-5B1DAD6252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5500" y="2841713"/>
            <a:ext cx="1357908" cy="139947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B640EE-D520-4349-A9A8-35EE186912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0283" y="4546771"/>
            <a:ext cx="1490560" cy="14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1955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457</Words>
  <Application>Microsoft Office PowerPoint</Application>
  <PresentationFormat>Широкий екран</PresentationFormat>
  <Paragraphs>75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Segoe UI Black</vt:lpstr>
      <vt:lpstr>Wingdings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admin</dc:creator>
  <cp:lastModifiedBy>admin</cp:lastModifiedBy>
  <cp:revision>3</cp:revision>
  <dcterms:created xsi:type="dcterms:W3CDTF">2021-09-18T10:12:01Z</dcterms:created>
  <dcterms:modified xsi:type="dcterms:W3CDTF">2021-09-18T15:40:12Z</dcterms:modified>
</cp:coreProperties>
</file>