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64" r:id="rId4"/>
    <p:sldId id="263" r:id="rId5"/>
    <p:sldId id="261" r:id="rId6"/>
    <p:sldId id="260" r:id="rId7"/>
    <p:sldId id="259" r:id="rId8"/>
    <p:sldId id="258" r:id="rId9"/>
    <p:sldId id="266" r:id="rId10"/>
    <p:sldId id="269" r:id="rId11"/>
    <p:sldId id="270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DCAC"/>
    <a:srgbClr val="76BD65"/>
    <a:srgbClr val="CD51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16F7298-07C7-4682-8DB7-1E8CC4AA9AC9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95A09-0FFD-421B-BF3C-051C06CA9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масштаб і його вид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147248" cy="1556792"/>
          </a:xfrm>
        </p:spPr>
        <p:txBody>
          <a:bodyPr>
            <a:noAutofit/>
          </a:bodyPr>
          <a:lstStyle/>
          <a:p>
            <a:pPr algn="ctr"/>
            <a:r>
              <a:rPr lang="uk-UA" sz="9600" b="1" dirty="0" smtClean="0">
                <a:solidFill>
                  <a:srgbClr val="FFFF00"/>
                </a:solidFill>
              </a:rPr>
              <a:t>Масштаб</a:t>
            </a:r>
            <a:endParaRPr lang="ru-RU" sz="96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208912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/>
              <a:t>   Це ступінь зменшення довжини ліній на карті, плані, глобусі порівняно з їхніми дійсними розмірами на земній поверхні</a:t>
            </a:r>
            <a:endParaRPr lang="ru-RU" sz="4000" dirty="0"/>
          </a:p>
        </p:txBody>
      </p:sp>
      <p:pic>
        <p:nvPicPr>
          <p:cNvPr id="56322" name="Picture 2" descr="https://upload.wikimedia.org/wikipedia/commons/thumb/7/71/Europe_countries_map_uk.png/1280px-Europe_countries_map_u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4932040" cy="2852936"/>
          </a:xfrm>
          <a:prstGeom prst="rect">
            <a:avLst/>
          </a:prstGeom>
          <a:noFill/>
        </p:spPr>
      </p:pic>
      <p:pic>
        <p:nvPicPr>
          <p:cNvPr id="56324" name="Picture 4" descr="https://upload.wikimedia.org/wikipedia/commons/thumb/e/e1/%D0%9C%D0%B0%D0%BB%D0%B0%D1%8F_%D0%BE%D0%BA%D1%80%D1%83%D0%B6%D0%BD%D0%B0%D1%8F_%D0%B4%D0%BE%D1%80%D0%BE%D0%B3%D0%B0.gif/1024px-%D0%9C%D0%B0%D0%BB%D0%B0%D1%8F_%D0%BE%D0%BA%D1%80%D1%83%D0%B6%D0%BD%D0%B0%D1%8F_%D0%B4%D0%BE%D1%80%D0%BE%D0%B3%D0%B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920577"/>
            <a:ext cx="3563888" cy="29374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9675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err="1" smtClean="0">
                <a:solidFill>
                  <a:srgbClr val="FFFF00"/>
                </a:solidFill>
              </a:rPr>
              <a:t>Погляд</a:t>
            </a:r>
            <a:r>
              <a:rPr lang="ru-RU" sz="5400" b="1" dirty="0" smtClean="0">
                <a:solidFill>
                  <a:srgbClr val="FFFF00"/>
                </a:solidFill>
              </a:rPr>
              <a:t> у </a:t>
            </a:r>
            <a:r>
              <a:rPr lang="ru-RU" sz="5400" b="1" dirty="0" err="1" smtClean="0">
                <a:solidFill>
                  <a:srgbClr val="FFFF00"/>
                </a:solidFill>
              </a:rPr>
              <a:t>минуле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4860032" cy="5544616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Масштаб придумали в </a:t>
            </a:r>
            <a:r>
              <a:rPr lang="ru-RU" sz="2800" dirty="0" err="1" smtClean="0"/>
              <a:t>Греції</a:t>
            </a:r>
            <a:r>
              <a:rPr lang="ru-RU" sz="2800" dirty="0" smtClean="0"/>
              <a:t>. Першим </a:t>
            </a:r>
            <a:r>
              <a:rPr lang="ru-RU" sz="2800" dirty="0" err="1" smtClean="0"/>
              <a:t>застосував</a:t>
            </a:r>
            <a:r>
              <a:rPr lang="ru-RU" sz="2800" dirty="0" smtClean="0"/>
              <a:t> масштаб на </a:t>
            </a:r>
            <a:r>
              <a:rPr lang="ru-RU" sz="2800" dirty="0" err="1" smtClean="0"/>
              <a:t>карті</a:t>
            </a:r>
            <a:r>
              <a:rPr lang="ru-RU" sz="2800" dirty="0" smtClean="0"/>
              <a:t> </a:t>
            </a:r>
            <a:r>
              <a:rPr lang="ru-RU" sz="2800" dirty="0" err="1" smtClean="0"/>
              <a:t>грецький</a:t>
            </a:r>
            <a:r>
              <a:rPr lang="ru-RU" sz="2800" dirty="0" smtClean="0"/>
              <a:t> учений </a:t>
            </a:r>
            <a:r>
              <a:rPr lang="ru-RU" sz="2800" dirty="0" err="1" smtClean="0"/>
              <a:t>Анаксімандр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жив у VII—VI ст. до н. </a:t>
            </a:r>
            <a:r>
              <a:rPr lang="ru-RU" sz="2800" dirty="0" err="1" smtClean="0"/>
              <a:t>є</a:t>
            </a:r>
            <a:r>
              <a:rPr lang="ru-RU" sz="2800" dirty="0" smtClean="0"/>
              <a:t>.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створив карту </a:t>
            </a:r>
            <a:r>
              <a:rPr lang="ru-RU" sz="2800" dirty="0" err="1" smtClean="0"/>
              <a:t>світу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використанням</a:t>
            </a:r>
            <a:r>
              <a:rPr lang="ru-RU" sz="2800" dirty="0" smtClean="0"/>
              <a:t> масштабу, в </a:t>
            </a:r>
            <a:r>
              <a:rPr lang="ru-RU" sz="2800" dirty="0" err="1" smtClean="0"/>
              <a:t>центрі</a:t>
            </a:r>
            <a:r>
              <a:rPr lang="ru-RU" sz="2800" dirty="0" smtClean="0"/>
              <a:t> </a:t>
            </a:r>
            <a:r>
              <a:rPr lang="ru-RU" sz="2800" dirty="0" err="1" smtClean="0"/>
              <a:t>якої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розміщувалася</a:t>
            </a:r>
            <a:r>
              <a:rPr lang="ru-RU" sz="2800" dirty="0" smtClean="0"/>
              <a:t> </a:t>
            </a:r>
            <a:r>
              <a:rPr lang="ru-RU" sz="2800" dirty="0" err="1" smtClean="0"/>
              <a:t>Греція</a:t>
            </a:r>
            <a:r>
              <a:rPr lang="ru-RU" sz="2800" dirty="0" smtClean="0"/>
              <a:t>, а </a:t>
            </a:r>
            <a:r>
              <a:rPr lang="ru-RU" sz="2800" dirty="0" err="1" smtClean="0"/>
              <a:t>оточували</a:t>
            </a:r>
            <a:r>
              <a:rPr lang="ru-RU" sz="2800" dirty="0" smtClean="0"/>
              <a:t>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відомі</a:t>
            </a:r>
            <a:r>
              <a:rPr lang="ru-RU" sz="2800" dirty="0" smtClean="0"/>
              <a:t> на той час </a:t>
            </a:r>
            <a:r>
              <a:rPr lang="ru-RU" sz="2800" dirty="0" err="1" smtClean="0"/>
              <a:t>частини</a:t>
            </a:r>
            <a:r>
              <a:rPr lang="ru-RU" sz="2800" dirty="0" smtClean="0"/>
              <a:t> </a:t>
            </a:r>
            <a:r>
              <a:rPr lang="ru-RU" sz="2800" dirty="0" err="1" smtClean="0"/>
              <a:t>Європи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Азії</a:t>
            </a:r>
            <a:r>
              <a:rPr lang="ru-RU" sz="2800" dirty="0" smtClean="0"/>
              <a:t>. Карту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</a:t>
            </a:r>
            <a:r>
              <a:rPr lang="ru-RU" sz="2800" dirty="0" err="1" smtClean="0"/>
              <a:t>зроблено</a:t>
            </a:r>
            <a:r>
              <a:rPr lang="ru-RU" sz="2800" dirty="0" smtClean="0"/>
              <a:t> у </a:t>
            </a:r>
            <a:r>
              <a:rPr lang="ru-RU" sz="2800" dirty="0" err="1" smtClean="0"/>
              <a:t>формі</a:t>
            </a:r>
            <a:r>
              <a:rPr lang="ru-RU" sz="2800" dirty="0" smtClean="0"/>
              <a:t> кола, по краях </a:t>
            </a:r>
            <a:r>
              <a:rPr lang="ru-RU" sz="2800" dirty="0" err="1" smtClean="0"/>
              <a:t>якого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розташовувався</a:t>
            </a:r>
            <a:r>
              <a:rPr lang="ru-RU" sz="2800" dirty="0" smtClean="0"/>
              <a:t> океан.</a:t>
            </a:r>
          </a:p>
          <a:p>
            <a:endParaRPr lang="ru-RU" sz="2800" dirty="0"/>
          </a:p>
        </p:txBody>
      </p:sp>
      <p:pic>
        <p:nvPicPr>
          <p:cNvPr id="57346" name="Picture 2" descr="Картинки по запросу карты анаксіманд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8175" y="2286000"/>
            <a:ext cx="4695825" cy="4572000"/>
          </a:xfrm>
          <a:prstGeom prst="rect">
            <a:avLst/>
          </a:prstGeom>
          <a:noFill/>
        </p:spPr>
      </p:pic>
      <p:pic>
        <p:nvPicPr>
          <p:cNvPr id="57348" name="Picture 4" descr="Картинки по запросу карты анаксімандра"/>
          <p:cNvPicPr>
            <a:picLocks noChangeAspect="1" noChangeArrowheads="1"/>
          </p:cNvPicPr>
          <p:nvPr/>
        </p:nvPicPr>
        <p:blipFill>
          <a:blip r:embed="rId3" cstate="print"/>
          <a:srcRect b="39197"/>
          <a:stretch>
            <a:fillRect/>
          </a:stretch>
        </p:blipFill>
        <p:spPr bwMode="auto">
          <a:xfrm>
            <a:off x="6804248" y="260648"/>
            <a:ext cx="2232248" cy="2531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931224" cy="4104456"/>
          </a:xfrm>
        </p:spPr>
        <p:txBody>
          <a:bodyPr>
            <a:normAutofit/>
          </a:bodyPr>
          <a:lstStyle/>
          <a:p>
            <a:r>
              <a:rPr lang="uk-UA" dirty="0" smtClean="0"/>
              <a:t>Масштаб показує, скільки сантиметрів на місцевості міститься в одному сантиметрі на карті.</a:t>
            </a:r>
          </a:p>
          <a:p>
            <a:r>
              <a:rPr lang="uk-UA" dirty="0" smtClean="0"/>
              <a:t>Так, масштаб 1 : 100 000 означає, що в 1 см на карті відповідає 100 000 см на місцевості.</a:t>
            </a:r>
          </a:p>
        </p:txBody>
      </p:sp>
      <p:pic>
        <p:nvPicPr>
          <p:cNvPr id="58374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22837" t="48299" r="10226" b="22301"/>
          <a:stretch>
            <a:fillRect/>
          </a:stretch>
        </p:blipFill>
        <p:spPr bwMode="auto">
          <a:xfrm>
            <a:off x="683568" y="4193704"/>
            <a:ext cx="8088041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Картинки по запросу масшта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72816"/>
            <a:ext cx="4160461" cy="2808312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251520" y="332656"/>
            <a:ext cx="36004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Велика територія</a:t>
            </a:r>
            <a:endParaRPr lang="ru-RU" sz="4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292080" y="1124744"/>
            <a:ext cx="36004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Дрібний масштаб</a:t>
            </a:r>
            <a:endParaRPr lang="ru-RU" sz="4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2276872"/>
            <a:ext cx="36004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Мала територія</a:t>
            </a:r>
            <a:endParaRPr lang="ru-RU" sz="4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64088" y="3068960"/>
            <a:ext cx="36004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Великий масштаб</a:t>
            </a:r>
            <a:endParaRPr lang="ru-RU" sz="4000" dirty="0"/>
          </a:p>
        </p:txBody>
      </p:sp>
      <p:sp>
        <p:nvSpPr>
          <p:cNvPr id="7" name="Стрелка вправо 6"/>
          <p:cNvSpPr/>
          <p:nvPr/>
        </p:nvSpPr>
        <p:spPr>
          <a:xfrm rot="1009289">
            <a:off x="3949267" y="1083106"/>
            <a:ext cx="1244809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009289">
            <a:off x="4031819" y="3167827"/>
            <a:ext cx="1244809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4653136"/>
            <a:ext cx="8352928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Чим більша територія на карті, тим дрібніший масштаб. Чим менша територія, тим масштаб більший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масштаб"/>
          <p:cNvPicPr>
            <a:picLocks noChangeAspect="1" noChangeArrowheads="1"/>
          </p:cNvPicPr>
          <p:nvPr/>
        </p:nvPicPr>
        <p:blipFill>
          <a:blip r:embed="rId2" cstate="print"/>
          <a:srcRect t="31015"/>
          <a:stretch>
            <a:fillRect/>
          </a:stretch>
        </p:blipFill>
        <p:spPr bwMode="auto">
          <a:xfrm>
            <a:off x="-19059" y="2060848"/>
            <a:ext cx="9179284" cy="3858767"/>
          </a:xfrm>
          <a:prstGeom prst="rect">
            <a:avLst/>
          </a:prstGeom>
          <a:noFill/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07504" y="0"/>
            <a:ext cx="8712968" cy="15567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Фрагменти карт у різних масштабах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6130" t="2273" r="4514" b="4545"/>
          <a:stretch>
            <a:fillRect/>
          </a:stretch>
        </p:blipFill>
        <p:spPr bwMode="auto">
          <a:xfrm>
            <a:off x="2915816" y="764704"/>
            <a:ext cx="3312368" cy="3086525"/>
          </a:xfrm>
          <a:prstGeom prst="rect">
            <a:avLst/>
          </a:prstGeom>
          <a:noFill/>
        </p:spPr>
      </p:pic>
      <p:pic>
        <p:nvPicPr>
          <p:cNvPr id="16388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 l="4235" r="3435"/>
          <a:stretch>
            <a:fillRect/>
          </a:stretch>
        </p:blipFill>
        <p:spPr bwMode="auto">
          <a:xfrm>
            <a:off x="5796136" y="3352800"/>
            <a:ext cx="3347864" cy="3505200"/>
          </a:xfrm>
          <a:prstGeom prst="rect">
            <a:avLst/>
          </a:prstGeom>
          <a:noFill/>
        </p:spPr>
      </p:pic>
      <p:pic>
        <p:nvPicPr>
          <p:cNvPr id="1639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l="4794" t="68740" r="2898"/>
          <a:stretch>
            <a:fillRect/>
          </a:stretch>
        </p:blipFill>
        <p:spPr bwMode="auto">
          <a:xfrm>
            <a:off x="0" y="3501008"/>
            <a:ext cx="3456384" cy="335699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0"/>
            <a:ext cx="8712968" cy="764704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      Фрагменти карт у різних масштабах</a:t>
            </a:r>
            <a:endParaRPr lang="ru-RU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7645" y="3429000"/>
            <a:ext cx="5946355" cy="3429000"/>
          </a:xfrm>
          <a:prstGeom prst="rect">
            <a:avLst/>
          </a:prstGeom>
          <a:noFill/>
        </p:spPr>
      </p:pic>
      <p:pic>
        <p:nvPicPr>
          <p:cNvPr id="15364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68552" cy="332893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4581128"/>
            <a:ext cx="2880320" cy="1800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Вимірювання відстаней за допомогою циркуля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20072" y="476672"/>
            <a:ext cx="3312368" cy="1800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Вимірювання відстаней за допомогою курвіметра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63688" y="116632"/>
            <a:ext cx="525658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7200" b="1" dirty="0" smtClean="0">
                <a:solidFill>
                  <a:srgbClr val="FFFF00"/>
                </a:solidFill>
              </a:rPr>
              <a:t>Масштаб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2492896"/>
            <a:ext cx="28803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Числовий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43808" y="4437112"/>
            <a:ext cx="28803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Лінійний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92080" y="2492896"/>
            <a:ext cx="28803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Іменований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267744" y="1700808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508104" y="1700808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995936" y="1700808"/>
            <a:ext cx="576064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3568" y="3789040"/>
            <a:ext cx="201622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</a:rPr>
              <a:t>1 : 500 000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68144" y="3717032"/>
            <a:ext cx="259228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FFFF00"/>
                </a:solidFill>
              </a:rPr>
              <a:t>в</a:t>
            </a:r>
            <a:r>
              <a:rPr lang="uk-UA" sz="2400" b="1" dirty="0" smtClean="0">
                <a:solidFill>
                  <a:srgbClr val="FFFF00"/>
                </a:solidFill>
              </a:rPr>
              <a:t> 1 см – 220 км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6041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3951" t="78365" r="22294"/>
          <a:stretch>
            <a:fillRect/>
          </a:stretch>
        </p:blipFill>
        <p:spPr bwMode="auto">
          <a:xfrm>
            <a:off x="2123728" y="5805264"/>
            <a:ext cx="4032448" cy="6759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b="1" dirty="0" err="1" smtClean="0">
                <a:solidFill>
                  <a:srgbClr val="FFFF00"/>
                </a:solidFill>
              </a:rPr>
              <a:t>Запам</a:t>
            </a:r>
            <a:r>
              <a:rPr lang="en-US" sz="6000" b="1" dirty="0" smtClean="0">
                <a:solidFill>
                  <a:srgbClr val="FFFF00"/>
                </a:solidFill>
              </a:rPr>
              <a:t>’</a:t>
            </a:r>
            <a:r>
              <a:rPr lang="uk-UA" sz="6000" b="1" dirty="0" err="1" smtClean="0">
                <a:solidFill>
                  <a:srgbClr val="FFFF00"/>
                </a:solidFill>
              </a:rPr>
              <a:t>ятай</a:t>
            </a:r>
            <a:r>
              <a:rPr lang="uk-UA" sz="6000" b="1" dirty="0" smtClean="0">
                <a:solidFill>
                  <a:srgbClr val="FFFF00"/>
                </a:solidFill>
              </a:rPr>
              <a:t>!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39552" y="1628800"/>
            <a:ext cx="7560840" cy="4392488"/>
          </a:xfrm>
          <a:prstGeom prst="wedgeRoundRectCallout">
            <a:avLst/>
          </a:prstGeom>
          <a:solidFill>
            <a:srgbClr val="B5DC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В 1 метрі – 100 см</a:t>
            </a:r>
          </a:p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В 1 км – 1000 м</a:t>
            </a:r>
          </a:p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В 1 км – 100 000 см</a:t>
            </a:r>
            <a:endParaRPr lang="uk-UA" sz="3200" b="1" dirty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Тоді,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     якщо переводимо в метри прибираємо два нулі  00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     якщо переводимо в кілометри прибираємо п</a:t>
            </a:r>
            <a:r>
              <a:rPr lang="en-US" sz="3200" b="1" dirty="0" smtClean="0">
                <a:solidFill>
                  <a:schemeClr val="bg1"/>
                </a:solidFill>
              </a:rPr>
              <a:t>’</a:t>
            </a:r>
            <a:r>
              <a:rPr lang="uk-UA" sz="3200" b="1" dirty="0" smtClean="0">
                <a:solidFill>
                  <a:schemeClr val="bg1"/>
                </a:solidFill>
              </a:rPr>
              <a:t>ять нулів  00000</a:t>
            </a:r>
          </a:p>
          <a:p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220072" y="4077072"/>
            <a:ext cx="648072" cy="5040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012160" y="5013176"/>
            <a:ext cx="864096" cy="57606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rgbClr val="FFFF00"/>
                </a:solidFill>
              </a:rPr>
              <a:t>Наприклад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899592" y="1628800"/>
            <a:ext cx="7560840" cy="4608512"/>
          </a:xfrm>
          <a:prstGeom prst="wedgeRoundRectCallout">
            <a:avLst/>
          </a:prstGeom>
          <a:solidFill>
            <a:srgbClr val="B5DC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b="1" dirty="0" smtClean="0">
              <a:solidFill>
                <a:schemeClr val="bg1"/>
              </a:solidFill>
            </a:endParaRP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endParaRPr lang="uk-UA" sz="3200" b="1" dirty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Переведіть числовий масштаб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1 : 1000 000 в іменований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1 : 1000000           в 1 см – 10 км</a:t>
            </a: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Переведіть числовий масштаб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1 : 10 000 в іменований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1 : 10000               в 1 см – 100 м </a:t>
            </a: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endParaRPr lang="uk-UA" sz="32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     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67744" y="3140968"/>
            <a:ext cx="1080120" cy="21602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Стрелка вправо 12"/>
          <p:cNvSpPr/>
          <p:nvPr/>
        </p:nvSpPr>
        <p:spPr>
          <a:xfrm>
            <a:off x="3851920" y="3140968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411760" y="5013176"/>
            <a:ext cx="504056" cy="21602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3635896" y="5013176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Переведення масштабів з одного виду в другий: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644008" cy="5069160"/>
          </a:xfrm>
        </p:spPr>
        <p:txBody>
          <a:bodyPr/>
          <a:lstStyle/>
          <a:p>
            <a:r>
              <a:rPr lang="uk-UA" sz="2800" dirty="0" smtClean="0">
                <a:solidFill>
                  <a:srgbClr val="FFFF00"/>
                </a:solidFill>
              </a:rPr>
              <a:t>Переведіть числовий масштаб в іменований:</a:t>
            </a:r>
          </a:p>
          <a:p>
            <a:pPr>
              <a:buNone/>
            </a:pPr>
            <a:endParaRPr lang="uk-UA" sz="28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4000" dirty="0" smtClean="0"/>
              <a:t>а) 1 : 220 000 000;</a:t>
            </a:r>
          </a:p>
          <a:p>
            <a:pPr>
              <a:buNone/>
            </a:pPr>
            <a:r>
              <a:rPr lang="uk-UA" sz="4000" dirty="0" smtClean="0"/>
              <a:t>б) 1 : 4 000 000;</a:t>
            </a:r>
          </a:p>
          <a:p>
            <a:pPr>
              <a:buNone/>
            </a:pPr>
            <a:r>
              <a:rPr lang="uk-UA" sz="4000" dirty="0" smtClean="0"/>
              <a:t>в) 1 : 35 000;</a:t>
            </a:r>
          </a:p>
          <a:p>
            <a:pPr>
              <a:buNone/>
            </a:pPr>
            <a:r>
              <a:rPr lang="uk-UA" sz="4000" dirty="0" smtClean="0"/>
              <a:t>г)  1 : 100 000.</a:t>
            </a:r>
          </a:p>
          <a:p>
            <a:pPr>
              <a:buNone/>
            </a:pP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1628800"/>
            <a:ext cx="4536504" cy="4896544"/>
          </a:xfrm>
        </p:spPr>
        <p:txBody>
          <a:bodyPr/>
          <a:lstStyle/>
          <a:p>
            <a:r>
              <a:rPr lang="uk-UA" sz="2800" dirty="0" smtClean="0">
                <a:solidFill>
                  <a:srgbClr val="FFFF00"/>
                </a:solidFill>
              </a:rPr>
              <a:t>Переведіть іменований масштаб у числовий:</a:t>
            </a:r>
          </a:p>
          <a:p>
            <a:pPr>
              <a:buNone/>
            </a:pPr>
            <a:endParaRPr lang="uk-UA" sz="28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4000" dirty="0" smtClean="0"/>
              <a:t>а) в 1 см – 100 м;</a:t>
            </a:r>
          </a:p>
          <a:p>
            <a:pPr>
              <a:buNone/>
            </a:pPr>
            <a:r>
              <a:rPr lang="uk-UA" sz="4000" dirty="0" smtClean="0"/>
              <a:t>б) в 1 см – 15 км;</a:t>
            </a:r>
          </a:p>
          <a:p>
            <a:pPr>
              <a:buNone/>
            </a:pPr>
            <a:r>
              <a:rPr lang="uk-UA" sz="4000" dirty="0" smtClean="0"/>
              <a:t>в) </a:t>
            </a:r>
            <a:r>
              <a:rPr lang="uk-UA" sz="4000" dirty="0" err="1" smtClean="0"/>
              <a:t>в</a:t>
            </a:r>
            <a:r>
              <a:rPr lang="uk-UA" sz="4000" dirty="0" smtClean="0"/>
              <a:t> 1 см – 300 км;</a:t>
            </a:r>
          </a:p>
          <a:p>
            <a:pPr>
              <a:buNone/>
            </a:pPr>
            <a:r>
              <a:rPr lang="uk-UA" sz="4000" dirty="0" smtClean="0"/>
              <a:t>г)  в 1 см – 40 м.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108</TotalTime>
  <Words>354</Words>
  <Application>Microsoft Office PowerPoint</Application>
  <PresentationFormat>Экран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Техническая</vt:lpstr>
      <vt:lpstr>Слайд 1</vt:lpstr>
      <vt:lpstr>Масштаб</vt:lpstr>
      <vt:lpstr>Погляд у минуле</vt:lpstr>
      <vt:lpstr>Слайд 4</vt:lpstr>
      <vt:lpstr>Слайд 5</vt:lpstr>
      <vt:lpstr>Слайд 6</vt:lpstr>
      <vt:lpstr>      Фрагменти карт у різних масштабах</vt:lpstr>
      <vt:lpstr>Слайд 8</vt:lpstr>
      <vt:lpstr>Слайд 9</vt:lpstr>
      <vt:lpstr>Запам’ятай!</vt:lpstr>
      <vt:lpstr>Наприклад</vt:lpstr>
      <vt:lpstr>Переведення масштабів з одного виду в другий: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ПП</dc:creator>
  <cp:lastModifiedBy>ПП</cp:lastModifiedBy>
  <cp:revision>12</cp:revision>
  <dcterms:created xsi:type="dcterms:W3CDTF">2019-10-17T15:00:11Z</dcterms:created>
  <dcterms:modified xsi:type="dcterms:W3CDTF">2019-10-17T16:55:34Z</dcterms:modified>
</cp:coreProperties>
</file>