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emf" ContentType="image/x-emf"/>
  <Override PartName="/ppt/tags/tag2.xml" ContentType="application/vnd.openxmlformats-officedocument.presentationml.tags+xml"/>
  <Override PartName="/ppt/tags/tag3.xml" ContentType="application/vnd.openxmlformats-officedocument.presentationml.tags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ppt/tags/tag1.xml" ContentType="application/vnd.openxmlformats-officedocument.presentationml.tags+xml"/>
  <Default Extension="wav" ContentType="audio/wav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310" r:id="rId2"/>
    <p:sldId id="256" r:id="rId3"/>
    <p:sldId id="276" r:id="rId4"/>
    <p:sldId id="283" r:id="rId5"/>
    <p:sldId id="293" r:id="rId6"/>
    <p:sldId id="291" r:id="rId7"/>
    <p:sldId id="296" r:id="rId8"/>
    <p:sldId id="295" r:id="rId9"/>
    <p:sldId id="309" r:id="rId10"/>
    <p:sldId id="298" r:id="rId11"/>
    <p:sldId id="299" r:id="rId12"/>
    <p:sldId id="300" r:id="rId13"/>
    <p:sldId id="301" r:id="rId14"/>
    <p:sldId id="302" r:id="rId15"/>
    <p:sldId id="304" r:id="rId16"/>
    <p:sldId id="303" r:id="rId17"/>
    <p:sldId id="305" r:id="rId18"/>
    <p:sldId id="307" r:id="rId19"/>
    <p:sldId id="311" r:id="rId20"/>
    <p:sldId id="312" r:id="rId21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webPr encoding="windows-1251"/>
  <p:showPr showNarration="1" useTimings="0">
    <p:present/>
    <p:sldAll/>
    <p:penClr>
      <a:srgbClr val="FF0000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81" d="100"/>
          <a:sy n="81" d="100"/>
        </p:scale>
        <p:origin x="-51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F8F3C1-0EE2-4E2D-8A68-F27C29F01547}" type="datetimeFigureOut">
              <a:rPr lang="ru-RU"/>
              <a:pPr>
                <a:defRPr/>
              </a:pPr>
              <a:t>11.12.2017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F6E2020-0AE1-4D35-B359-46E5AD59AD1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440944F-4B0C-4601-B59B-36FEA44B7655}" type="datetimeFigureOut">
              <a:rPr lang="ru-RU"/>
              <a:pPr>
                <a:defRPr/>
              </a:pPr>
              <a:t>11.12.2017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A203095-AA21-4065-8667-39577A53D6C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A1F37FC-168B-4BF5-8CEC-80A8B5383FB0}" type="datetimeFigureOut">
              <a:rPr lang="ru-RU"/>
              <a:pPr>
                <a:defRPr/>
              </a:pPr>
              <a:t>11.12.2017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D0CB34-6A0A-4AE4-8804-5F879920110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88FC32-2D4C-42C3-B581-CEEE8B03353F}" type="datetimeFigureOut">
              <a:rPr lang="ru-RU"/>
              <a:pPr>
                <a:defRPr/>
              </a:pPr>
              <a:t>11.12.2017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42BDE1B-E7C1-4A45-89D1-BA0C8A2C289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514FBA0-FFF1-4EA1-9E4F-D383765E88AD}" type="datetimeFigureOut">
              <a:rPr lang="ru-RU"/>
              <a:pPr>
                <a:defRPr/>
              </a:pPr>
              <a:t>11.12.2017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5F0EB20-ED29-4BC3-8B08-5B9C8F22CA4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DB51B9-4894-466C-B440-CF545D4B32E8}" type="datetimeFigureOut">
              <a:rPr lang="ru-RU"/>
              <a:pPr>
                <a:defRPr/>
              </a:pPr>
              <a:t>11.12.2017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75C8594-3569-43B3-8437-5D273961616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F8C107A-B898-4D6F-857A-63D580E2E9EC}" type="datetimeFigureOut">
              <a:rPr lang="ru-RU"/>
              <a:pPr>
                <a:defRPr/>
              </a:pPr>
              <a:t>11.12.2017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C32E5E9-0C7B-4680-A972-4B1C1173175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FF8DC7-E530-472F-AD01-08BC65F0BEF0}" type="datetimeFigureOut">
              <a:rPr lang="ru-RU"/>
              <a:pPr>
                <a:defRPr/>
              </a:pPr>
              <a:t>11.12.2017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9663EF9-E1BA-4569-A768-FAE92BCB472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9A53DE1-69AF-43FF-9AC0-0F6B2F79FED7}" type="datetimeFigureOut">
              <a:rPr lang="ru-RU"/>
              <a:pPr>
                <a:defRPr/>
              </a:pPr>
              <a:t>11.12.2017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09D3ADC-4961-4AB4-BE2D-EB176A31848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E17A9D-460D-4885-8839-930D75B7135C}" type="datetimeFigureOut">
              <a:rPr lang="ru-RU"/>
              <a:pPr>
                <a:defRPr/>
              </a:pPr>
              <a:t>11.12.2017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769DEB8-DA6C-4CC3-9141-FEC9BFD630C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BB172D6-CA04-48F1-9862-CAC1E339CBA2}" type="datetimeFigureOut">
              <a:rPr lang="ru-RU"/>
              <a:pPr>
                <a:defRPr/>
              </a:pPr>
              <a:t>11.12.2017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8B2157-02AF-47E0-BB74-594C69F5F2F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D3DBEF75-D09C-417E-9024-A7063251106F}" type="datetimeFigureOut">
              <a:rPr lang="ru-RU"/>
              <a:pPr>
                <a:defRPr/>
              </a:pPr>
              <a:t>11.12.2017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03ECB1DD-3B69-4F93-9F1B-F9E79B6059C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5" r:id="rId1"/>
    <p:sldLayoutId id="2147483685" r:id="rId2"/>
    <p:sldLayoutId id="2147483686" r:id="rId3"/>
    <p:sldLayoutId id="2147483687" r:id="rId4"/>
    <p:sldLayoutId id="2147483688" r:id="rId5"/>
    <p:sldLayoutId id="2147483689" r:id="rId6"/>
    <p:sldLayoutId id="2147483690" r:id="rId7"/>
    <p:sldLayoutId id="2147483691" r:id="rId8"/>
    <p:sldLayoutId id="2147483692" r:id="rId9"/>
    <p:sldLayoutId id="2147483693" r:id="rId10"/>
    <p:sldLayoutId id="2147483694" r:id="rId11"/>
  </p:sldLayoutIdLst>
  <p:transition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Relationship Id="rId4" Type="http://schemas.openxmlformats.org/officeDocument/2006/relationships/image" Target="../media/image9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audio" Target="../media/audio7.wav"/><Relationship Id="rId13" Type="http://schemas.openxmlformats.org/officeDocument/2006/relationships/image" Target="../media/image12.jpeg"/><Relationship Id="rId3" Type="http://schemas.openxmlformats.org/officeDocument/2006/relationships/audio" Target="../media/audio2.wav"/><Relationship Id="rId7" Type="http://schemas.openxmlformats.org/officeDocument/2006/relationships/audio" Target="../media/audio6.wav"/><Relationship Id="rId12" Type="http://schemas.openxmlformats.org/officeDocument/2006/relationships/image" Target="../media/image11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6" Type="http://schemas.openxmlformats.org/officeDocument/2006/relationships/audio" Target="../media/audio5.wav"/><Relationship Id="rId11" Type="http://schemas.openxmlformats.org/officeDocument/2006/relationships/audio" Target="../media/audio10.wav"/><Relationship Id="rId5" Type="http://schemas.openxmlformats.org/officeDocument/2006/relationships/audio" Target="../media/audio4.wav"/><Relationship Id="rId10" Type="http://schemas.openxmlformats.org/officeDocument/2006/relationships/audio" Target="../media/audio9.wav"/><Relationship Id="rId4" Type="http://schemas.openxmlformats.org/officeDocument/2006/relationships/audio" Target="../media/audio3.wav"/><Relationship Id="rId9" Type="http://schemas.openxmlformats.org/officeDocument/2006/relationships/audio" Target="../media/audio8.wav"/><Relationship Id="rId14" Type="http://schemas.openxmlformats.org/officeDocument/2006/relationships/image" Target="../media/image13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audio" Target="../media/audio4.wav"/><Relationship Id="rId3" Type="http://schemas.openxmlformats.org/officeDocument/2006/relationships/audio" Target="../media/audio11.wav"/><Relationship Id="rId7" Type="http://schemas.openxmlformats.org/officeDocument/2006/relationships/audio" Target="../media/audio2.wav"/><Relationship Id="rId12" Type="http://schemas.openxmlformats.org/officeDocument/2006/relationships/image" Target="../media/image13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6" Type="http://schemas.openxmlformats.org/officeDocument/2006/relationships/audio" Target="../media/audio8.wav"/><Relationship Id="rId11" Type="http://schemas.openxmlformats.org/officeDocument/2006/relationships/image" Target="../media/image12.jpeg"/><Relationship Id="rId5" Type="http://schemas.openxmlformats.org/officeDocument/2006/relationships/audio" Target="../media/audio7.wav"/><Relationship Id="rId10" Type="http://schemas.openxmlformats.org/officeDocument/2006/relationships/image" Target="../media/image11.jpeg"/><Relationship Id="rId4" Type="http://schemas.openxmlformats.org/officeDocument/2006/relationships/audio" Target="../media/audio6.wav"/><Relationship Id="rId9" Type="http://schemas.openxmlformats.org/officeDocument/2006/relationships/audio" Target="../media/audio10.wav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audio" Target="../media/audio12.wav"/><Relationship Id="rId2" Type="http://schemas.openxmlformats.org/officeDocument/2006/relationships/audio" Target="../media/audio7.wav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071538" y="500043"/>
            <a:ext cx="7572428" cy="2214577"/>
          </a:xfrm>
        </p:spPr>
        <p:txBody>
          <a:bodyPr/>
          <a:lstStyle/>
          <a:p>
            <a:r>
              <a:rPr lang="ru-RU" dirty="0" smtClean="0"/>
              <a:t>ТЕМА УРОКУ:</a:t>
            </a:r>
            <a:br>
              <a:rPr lang="ru-RU" dirty="0" smtClean="0"/>
            </a:br>
            <a:r>
              <a:rPr lang="uk-UA" sz="4000" b="1" u="sng" dirty="0" smtClean="0"/>
              <a:t> Визначення географічних координат за географічною картою</a:t>
            </a:r>
            <a:endParaRPr lang="ru-RU" sz="40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57158" y="2928934"/>
            <a:ext cx="8786842" cy="3714752"/>
          </a:xfrm>
        </p:spPr>
        <p:txBody>
          <a:bodyPr/>
          <a:lstStyle/>
          <a:p>
            <a:pPr>
              <a:buFontTx/>
              <a:buChar char="-"/>
            </a:pPr>
            <a:r>
              <a:rPr lang="ru-RU" b="1" dirty="0" err="1" smtClean="0">
                <a:solidFill>
                  <a:schemeClr val="tx1"/>
                </a:solidFill>
              </a:rPr>
              <a:t>закріпити</a:t>
            </a:r>
            <a:r>
              <a:rPr lang="ru-RU" b="1" dirty="0" smtClean="0">
                <a:solidFill>
                  <a:schemeClr val="tx1"/>
                </a:solidFill>
              </a:rPr>
              <a:t> </a:t>
            </a:r>
            <a:r>
              <a:rPr lang="ru-RU" b="1" dirty="0" err="1" smtClean="0">
                <a:solidFill>
                  <a:schemeClr val="tx1"/>
                </a:solidFill>
              </a:rPr>
              <a:t>знання</a:t>
            </a:r>
            <a:r>
              <a:rPr lang="ru-RU" b="1" dirty="0" smtClean="0">
                <a:solidFill>
                  <a:schemeClr val="tx1"/>
                </a:solidFill>
              </a:rPr>
              <a:t> </a:t>
            </a:r>
            <a:r>
              <a:rPr lang="ru-RU" b="1" dirty="0" err="1" smtClean="0">
                <a:solidFill>
                  <a:schemeClr val="tx1"/>
                </a:solidFill>
              </a:rPr>
              <a:t>учнів</a:t>
            </a:r>
            <a:r>
              <a:rPr lang="ru-RU" b="1" dirty="0" smtClean="0">
                <a:solidFill>
                  <a:schemeClr val="tx1"/>
                </a:solidFill>
              </a:rPr>
              <a:t> про </a:t>
            </a:r>
            <a:r>
              <a:rPr lang="ru-RU" b="1" dirty="0" err="1" smtClean="0">
                <a:solidFill>
                  <a:schemeClr val="tx1"/>
                </a:solidFill>
              </a:rPr>
              <a:t>градусну</a:t>
            </a:r>
            <a:r>
              <a:rPr lang="ru-RU" b="1" dirty="0" smtClean="0">
                <a:solidFill>
                  <a:schemeClr val="tx1"/>
                </a:solidFill>
              </a:rPr>
              <a:t> </a:t>
            </a:r>
            <a:r>
              <a:rPr lang="ru-RU" b="1" dirty="0" err="1" smtClean="0">
                <a:solidFill>
                  <a:schemeClr val="tx1"/>
                </a:solidFill>
              </a:rPr>
              <a:t>сітку,меридіани</a:t>
            </a:r>
            <a:r>
              <a:rPr lang="ru-RU" b="1" dirty="0" smtClean="0">
                <a:solidFill>
                  <a:schemeClr val="tx1"/>
                </a:solidFill>
              </a:rPr>
              <a:t> </a:t>
            </a:r>
            <a:r>
              <a:rPr lang="ru-RU" b="1" dirty="0" err="1" smtClean="0">
                <a:solidFill>
                  <a:schemeClr val="tx1"/>
                </a:solidFill>
              </a:rPr>
              <a:t>й</a:t>
            </a:r>
            <a:r>
              <a:rPr lang="ru-RU" b="1" dirty="0" smtClean="0">
                <a:solidFill>
                  <a:schemeClr val="tx1"/>
                </a:solidFill>
              </a:rPr>
              <a:t> </a:t>
            </a:r>
            <a:r>
              <a:rPr lang="ru-RU" b="1" dirty="0" err="1" smtClean="0">
                <a:solidFill>
                  <a:schemeClr val="tx1"/>
                </a:solidFill>
              </a:rPr>
              <a:t>паралелі</a:t>
            </a:r>
            <a:r>
              <a:rPr lang="uk-UA" b="1" dirty="0" smtClean="0">
                <a:solidFill>
                  <a:schemeClr val="tx1"/>
                </a:solidFill>
              </a:rPr>
              <a:t>;</a:t>
            </a:r>
            <a:endParaRPr lang="ru-RU" b="1" dirty="0" smtClean="0">
              <a:solidFill>
                <a:schemeClr val="tx1"/>
              </a:solidFill>
            </a:endParaRPr>
          </a:p>
          <a:p>
            <a:pPr>
              <a:buFontTx/>
              <a:buChar char="-"/>
            </a:pPr>
            <a:r>
              <a:rPr lang="uk-UA" b="1" dirty="0" smtClean="0">
                <a:solidFill>
                  <a:schemeClr val="tx1"/>
                </a:solidFill>
              </a:rPr>
              <a:t>закріпити вміння визначати </a:t>
            </a:r>
            <a:r>
              <a:rPr lang="ru-RU" b="1" dirty="0" smtClean="0">
                <a:solidFill>
                  <a:schemeClr val="tx1"/>
                </a:solidFill>
              </a:rPr>
              <a:t> «</a:t>
            </a:r>
            <a:r>
              <a:rPr lang="ru-RU" b="1" dirty="0" err="1" smtClean="0">
                <a:solidFill>
                  <a:schemeClr val="tx1"/>
                </a:solidFill>
              </a:rPr>
              <a:t>географічн</a:t>
            </a:r>
            <a:r>
              <a:rPr lang="uk-UA" b="1" dirty="0" smtClean="0">
                <a:solidFill>
                  <a:schemeClr val="tx1"/>
                </a:solidFill>
              </a:rPr>
              <a:t>у</a:t>
            </a:r>
            <a:r>
              <a:rPr lang="ru-RU" b="1" dirty="0" smtClean="0">
                <a:solidFill>
                  <a:schemeClr val="tx1"/>
                </a:solidFill>
              </a:rPr>
              <a:t> широт</a:t>
            </a:r>
            <a:r>
              <a:rPr lang="uk-UA" b="1" dirty="0" smtClean="0">
                <a:solidFill>
                  <a:schemeClr val="tx1"/>
                </a:solidFill>
              </a:rPr>
              <a:t>у</a:t>
            </a:r>
            <a:r>
              <a:rPr lang="ru-RU" b="1" dirty="0" smtClean="0">
                <a:solidFill>
                  <a:schemeClr val="tx1"/>
                </a:solidFill>
              </a:rPr>
              <a:t>» та «</a:t>
            </a:r>
            <a:r>
              <a:rPr lang="ru-RU" b="1" dirty="0" err="1" smtClean="0">
                <a:solidFill>
                  <a:schemeClr val="tx1"/>
                </a:solidFill>
              </a:rPr>
              <a:t>географічн</a:t>
            </a:r>
            <a:r>
              <a:rPr lang="uk-UA" b="1" dirty="0" smtClean="0">
                <a:solidFill>
                  <a:schemeClr val="tx1"/>
                </a:solidFill>
              </a:rPr>
              <a:t>у</a:t>
            </a:r>
            <a:r>
              <a:rPr lang="ru-RU" b="1" dirty="0" smtClean="0">
                <a:solidFill>
                  <a:schemeClr val="tx1"/>
                </a:solidFill>
              </a:rPr>
              <a:t> </a:t>
            </a:r>
            <a:r>
              <a:rPr lang="ru-RU" b="1" dirty="0" err="1" smtClean="0">
                <a:solidFill>
                  <a:schemeClr val="tx1"/>
                </a:solidFill>
              </a:rPr>
              <a:t>довгот</a:t>
            </a:r>
            <a:r>
              <a:rPr lang="uk-UA" b="1" dirty="0" smtClean="0">
                <a:solidFill>
                  <a:schemeClr val="tx1"/>
                </a:solidFill>
              </a:rPr>
              <a:t>у</a:t>
            </a:r>
            <a:r>
              <a:rPr lang="ru-RU" b="1" dirty="0" smtClean="0">
                <a:solidFill>
                  <a:schemeClr val="tx1"/>
                </a:solidFill>
              </a:rPr>
              <a:t>»;</a:t>
            </a:r>
          </a:p>
          <a:p>
            <a:r>
              <a:rPr lang="ru-RU" b="1" dirty="0" smtClean="0">
                <a:solidFill>
                  <a:schemeClr val="tx1"/>
                </a:solidFill>
              </a:rPr>
              <a:t> </a:t>
            </a:r>
            <a:r>
              <a:rPr lang="uk-UA" b="1" dirty="0" smtClean="0">
                <a:solidFill>
                  <a:schemeClr val="tx1"/>
                </a:solidFill>
              </a:rPr>
              <a:t>-  </a:t>
            </a:r>
            <a:r>
              <a:rPr lang="ru-RU" b="1" dirty="0" err="1" smtClean="0">
                <a:solidFill>
                  <a:schemeClr val="tx1"/>
                </a:solidFill>
              </a:rPr>
              <a:t>розвивати</a:t>
            </a:r>
            <a:r>
              <a:rPr lang="ru-RU" b="1" dirty="0" smtClean="0">
                <a:solidFill>
                  <a:schemeClr val="tx1"/>
                </a:solidFill>
              </a:rPr>
              <a:t> </a:t>
            </a:r>
            <a:r>
              <a:rPr lang="ru-RU" b="1" dirty="0" err="1" smtClean="0">
                <a:solidFill>
                  <a:schemeClr val="tx1"/>
                </a:solidFill>
              </a:rPr>
              <a:t>логічне</a:t>
            </a:r>
            <a:r>
              <a:rPr lang="ru-RU" b="1" dirty="0" smtClean="0">
                <a:solidFill>
                  <a:schemeClr val="tx1"/>
                </a:solidFill>
              </a:rPr>
              <a:t> </a:t>
            </a:r>
            <a:r>
              <a:rPr lang="ru-RU" b="1" dirty="0" err="1" smtClean="0">
                <a:solidFill>
                  <a:schemeClr val="tx1"/>
                </a:solidFill>
              </a:rPr>
              <a:t>мислення</a:t>
            </a:r>
            <a:r>
              <a:rPr lang="ru-RU" b="1" dirty="0" smtClean="0">
                <a:solidFill>
                  <a:schemeClr val="tx1"/>
                </a:solidFill>
              </a:rPr>
              <a:t>, </a:t>
            </a:r>
            <a:r>
              <a:rPr lang="ru-RU" b="1" dirty="0" err="1" smtClean="0">
                <a:solidFill>
                  <a:schemeClr val="tx1"/>
                </a:solidFill>
              </a:rPr>
              <a:t>удосконалити</a:t>
            </a:r>
            <a:r>
              <a:rPr lang="ru-RU" b="1" dirty="0" smtClean="0">
                <a:solidFill>
                  <a:schemeClr val="tx1"/>
                </a:solidFill>
              </a:rPr>
              <a:t> </a:t>
            </a:r>
            <a:r>
              <a:rPr lang="ru-RU" b="1" dirty="0" err="1" smtClean="0">
                <a:solidFill>
                  <a:schemeClr val="tx1"/>
                </a:solidFill>
              </a:rPr>
              <a:t>вміння</a:t>
            </a:r>
            <a:r>
              <a:rPr lang="ru-RU" b="1" dirty="0" smtClean="0">
                <a:solidFill>
                  <a:schemeClr val="tx1"/>
                </a:solidFill>
              </a:rPr>
              <a:t> </a:t>
            </a:r>
            <a:r>
              <a:rPr lang="ru-RU" b="1" dirty="0" err="1" smtClean="0">
                <a:solidFill>
                  <a:schemeClr val="tx1"/>
                </a:solidFill>
              </a:rPr>
              <a:t>працювати</a:t>
            </a:r>
            <a:r>
              <a:rPr lang="ru-RU" b="1" dirty="0" smtClean="0">
                <a:solidFill>
                  <a:schemeClr val="tx1"/>
                </a:solidFill>
              </a:rPr>
              <a:t> </a:t>
            </a:r>
            <a:r>
              <a:rPr lang="ru-RU" b="1" dirty="0" err="1" smtClean="0">
                <a:solidFill>
                  <a:schemeClr val="tx1"/>
                </a:solidFill>
              </a:rPr>
              <a:t>з</a:t>
            </a:r>
            <a:r>
              <a:rPr lang="ru-RU" b="1" dirty="0" smtClean="0">
                <a:solidFill>
                  <a:schemeClr val="tx1"/>
                </a:solidFill>
              </a:rPr>
              <a:t> </a:t>
            </a:r>
            <a:r>
              <a:rPr lang="ru-RU" b="1" dirty="0" err="1" smtClean="0">
                <a:solidFill>
                  <a:schemeClr val="tx1"/>
                </a:solidFill>
              </a:rPr>
              <a:t>географічними</a:t>
            </a:r>
            <a:r>
              <a:rPr lang="ru-RU" b="1" dirty="0" smtClean="0">
                <a:solidFill>
                  <a:schemeClr val="tx1"/>
                </a:solidFill>
              </a:rPr>
              <a:t> картами атласу.</a:t>
            </a:r>
          </a:p>
          <a:p>
            <a:r>
              <a:rPr lang="ru-RU" dirty="0" smtClean="0"/>
              <a:t> </a:t>
            </a:r>
          </a:p>
          <a:p>
            <a:endParaRPr lang="ru-RU" dirty="0"/>
          </a:p>
        </p:txBody>
      </p:sp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Rectangle 1"/>
          <p:cNvSpPr>
            <a:spLocks noChangeArrowheads="1"/>
          </p:cNvSpPr>
          <p:nvPr/>
        </p:nvSpPr>
        <p:spPr bwMode="auto">
          <a:xfrm>
            <a:off x="0" y="0"/>
            <a:ext cx="9144000" cy="52629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4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       </a:t>
            </a:r>
          </a:p>
          <a:p>
            <a:pPr marL="0" marR="0" lvl="0" indent="4508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4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            Девіз уроку</a:t>
            </a:r>
            <a:r>
              <a:rPr kumimoji="0" lang="uk-UA" sz="4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: </a:t>
            </a:r>
          </a:p>
          <a:p>
            <a:pPr marL="0" marR="0" lvl="0" indent="4508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4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      Думати – колективно,</a:t>
            </a:r>
            <a:endParaRPr kumimoji="0" lang="ru-RU" sz="4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508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4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      </a:t>
            </a:r>
            <a:r>
              <a:rPr kumimoji="0" lang="ru-RU" sz="4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Діяти</a:t>
            </a:r>
            <a:r>
              <a:rPr kumimoji="0" lang="ru-RU" sz="4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- оперативно, </a:t>
            </a:r>
            <a:endParaRPr kumimoji="0" lang="ru-RU" sz="4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508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4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        </a:t>
            </a:r>
            <a:r>
              <a:rPr kumimoji="0" lang="ru-RU" sz="4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Сперечатись</a:t>
            </a:r>
            <a:r>
              <a:rPr kumimoji="0" lang="ru-RU" sz="4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4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–</a:t>
            </a:r>
            <a:r>
              <a:rPr kumimoji="0" lang="ru-RU" sz="4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4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доказово</a:t>
            </a:r>
            <a:r>
              <a:rPr kumimoji="0" lang="ru-RU" sz="4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endParaRPr kumimoji="0" lang="ru-RU" sz="4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508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4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          </a:t>
            </a:r>
            <a:r>
              <a:rPr kumimoji="0" lang="ru-RU" sz="4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Це</a:t>
            </a:r>
            <a:r>
              <a:rPr kumimoji="0" lang="ru-RU" sz="4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для </a:t>
            </a:r>
            <a:r>
              <a:rPr kumimoji="0" lang="ru-RU" sz="4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всіх</a:t>
            </a:r>
            <a:r>
              <a:rPr kumimoji="0" lang="ru-RU" sz="4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            </a:t>
            </a:r>
          </a:p>
          <a:p>
            <a:pPr marL="0" marR="0" lvl="0" indent="4508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48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                        </a:t>
            </a:r>
            <a:r>
              <a:rPr kumimoji="0" lang="ru-RU" sz="4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обов</a:t>
            </a:r>
            <a:r>
              <a:rPr kumimoji="0" lang="ru-RU" sz="4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’</a:t>
            </a:r>
            <a:r>
              <a:rPr kumimoji="0" lang="ru-RU" sz="4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язково</a:t>
            </a:r>
            <a:r>
              <a:rPr kumimoji="0" lang="ru-RU" sz="4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</a:t>
            </a:r>
            <a:endParaRPr kumimoji="0" lang="ru-RU" sz="4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282" y="1643026"/>
            <a:ext cx="4769039" cy="52149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Прямоугольник 2"/>
          <p:cNvSpPr/>
          <p:nvPr/>
        </p:nvSpPr>
        <p:spPr>
          <a:xfrm rot="10800000" flipV="1">
            <a:off x="1928794" y="572821"/>
            <a:ext cx="642942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b="1" i="1" dirty="0" err="1" smtClean="0">
                <a:latin typeface="+mj-lt"/>
              </a:rPr>
              <a:t>Умовні</a:t>
            </a:r>
            <a:r>
              <a:rPr lang="ru-RU" sz="3600" b="1" i="1" dirty="0" smtClean="0">
                <a:latin typeface="+mj-lt"/>
              </a:rPr>
              <a:t> </a:t>
            </a:r>
            <a:r>
              <a:rPr lang="ru-RU" sz="3600" b="1" i="1" dirty="0" err="1" smtClean="0">
                <a:latin typeface="+mj-lt"/>
              </a:rPr>
              <a:t>лінії</a:t>
            </a:r>
            <a:r>
              <a:rPr lang="ru-RU" sz="3600" b="1" i="1" dirty="0" smtClean="0">
                <a:latin typeface="+mj-lt"/>
              </a:rPr>
              <a:t> на </a:t>
            </a:r>
            <a:r>
              <a:rPr lang="ru-RU" sz="3600" b="1" i="1" dirty="0" err="1" smtClean="0">
                <a:latin typeface="+mj-lt"/>
              </a:rPr>
              <a:t>глобусі</a:t>
            </a:r>
            <a:r>
              <a:rPr lang="ru-RU" sz="3600" b="1" i="1" dirty="0" smtClean="0">
                <a:latin typeface="+mj-lt"/>
              </a:rPr>
              <a:t> та </a:t>
            </a:r>
            <a:r>
              <a:rPr lang="ru-RU" sz="3600" b="1" i="1" dirty="0" err="1" smtClean="0">
                <a:latin typeface="+mj-lt"/>
              </a:rPr>
              <a:t>карті</a:t>
            </a:r>
            <a:r>
              <a:rPr lang="ru-RU" sz="3600" b="1" i="1" dirty="0" smtClean="0">
                <a:latin typeface="+mj-lt"/>
              </a:rPr>
              <a:t> </a:t>
            </a:r>
            <a:r>
              <a:rPr lang="ru-RU" sz="3600" b="1" i="1" dirty="0" err="1" smtClean="0">
                <a:latin typeface="+mj-lt"/>
              </a:rPr>
              <a:t>паралельні</a:t>
            </a:r>
            <a:r>
              <a:rPr lang="ru-RU" sz="3600" b="1" i="1" dirty="0" smtClean="0">
                <a:latin typeface="+mj-lt"/>
              </a:rPr>
              <a:t> </a:t>
            </a:r>
            <a:r>
              <a:rPr lang="ru-RU" sz="3600" b="1" i="1" dirty="0" err="1" smtClean="0">
                <a:latin typeface="+mj-lt"/>
              </a:rPr>
              <a:t>екватору</a:t>
            </a:r>
            <a:r>
              <a:rPr lang="ru-RU" sz="3600" dirty="0" smtClean="0">
                <a:latin typeface="+mj-lt"/>
              </a:rPr>
              <a:t> </a:t>
            </a:r>
            <a:r>
              <a:rPr lang="ru-RU" sz="3600" dirty="0" smtClean="0"/>
              <a:t> </a:t>
            </a:r>
            <a:endParaRPr lang="ru-RU" sz="3600" dirty="0"/>
          </a:p>
        </p:txBody>
      </p:sp>
      <p:pic>
        <p:nvPicPr>
          <p:cNvPr id="30722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72066" y="2071678"/>
            <a:ext cx="3687123" cy="31432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Заголовок 6"/>
          <p:cNvSpPr>
            <a:spLocks noGrp="1"/>
          </p:cNvSpPr>
          <p:nvPr>
            <p:ph type="title"/>
          </p:nvPr>
        </p:nvSpPr>
        <p:spPr>
          <a:xfrm rot="10800000" flipV="1">
            <a:off x="5345333" y="4762728"/>
            <a:ext cx="3286148" cy="1714488"/>
          </a:xfrm>
        </p:spPr>
        <p:txBody>
          <a:bodyPr/>
          <a:lstStyle/>
          <a:p>
            <a:r>
              <a:rPr lang="uk-UA" dirty="0" smtClean="0"/>
              <a:t>1. Паралель</a:t>
            </a:r>
            <a:endParaRPr lang="ru-RU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3" cstate="print">
            <a:lum bright="-10000" contrast="20000"/>
          </a:blip>
          <a:srcRect/>
          <a:stretch>
            <a:fillRect/>
          </a:stretch>
        </p:blipFill>
        <p:spPr bwMode="auto">
          <a:xfrm>
            <a:off x="428596" y="714355"/>
            <a:ext cx="8388426" cy="595732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072198" y="428604"/>
            <a:ext cx="2928958" cy="5929354"/>
          </a:xfrm>
        </p:spPr>
        <p:txBody>
          <a:bodyPr/>
          <a:lstStyle/>
          <a:p>
            <a:r>
              <a:rPr lang="uk-UA" sz="4000" b="1" i="1" u="sng" dirty="0" smtClean="0"/>
              <a:t>Умовні лінії на глобусі чи карті, що з’єднують  полюси</a:t>
            </a:r>
            <a:br>
              <a:rPr lang="uk-UA" sz="4000" b="1" i="1" u="sng" dirty="0" smtClean="0"/>
            </a:br>
            <a:r>
              <a:rPr lang="uk-UA" sz="4000" b="1" i="1" u="sng" dirty="0" smtClean="0"/>
              <a:t>2.меридіан</a:t>
            </a:r>
            <a:endParaRPr lang="ru-RU" sz="40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000628" y="2143116"/>
            <a:ext cx="3429024" cy="3495684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4" name="Рисунок 7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/>
            </a:extLst>
          </a:blip>
          <a:srcRect/>
          <a:stretch>
            <a:fillRect/>
          </a:stretch>
        </p:blipFill>
        <p:spPr bwMode="auto">
          <a:xfrm>
            <a:off x="428596" y="0"/>
            <a:ext cx="3799788" cy="364333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/>
            <a:ext uri="{91240B29-F687-4F45-9708-019B960494DF}"/>
          </a:extLst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428728" y="3143248"/>
            <a:ext cx="3938518" cy="33575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3" cstate="print">
            <a:lum bright="-10000" contrast="20000"/>
            <a:extLst>
              <a:ext uri="{28A0092B-C50C-407E-A947-70E740481C1C}"/>
            </a:extLst>
          </a:blip>
          <a:srcRect/>
          <a:stretch>
            <a:fillRect/>
          </a:stretch>
        </p:blipFill>
        <p:spPr bwMode="auto">
          <a:xfrm>
            <a:off x="1214438" y="1428750"/>
            <a:ext cx="7667625" cy="485775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/>
            <a:ext uri="{91240B29-F687-4F45-9708-019B960494DF}"/>
          </a:ex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572132" y="785794"/>
            <a:ext cx="3214710" cy="5000660"/>
          </a:xfrm>
        </p:spPr>
        <p:txBody>
          <a:bodyPr/>
          <a:lstStyle/>
          <a:p>
            <a:pPr lvl="0"/>
            <a:r>
              <a:rPr lang="uk-UA" sz="4000" b="1" dirty="0" smtClean="0"/>
              <a:t>Сітка на глобусі чи карті, що утворена паралелями та меридіанами </a:t>
            </a:r>
            <a:endParaRPr lang="ru-RU" sz="4000" b="1" dirty="0"/>
          </a:p>
        </p:txBody>
      </p:sp>
      <p:pic>
        <p:nvPicPr>
          <p:cNvPr id="3" name="Рисунок 7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/>
            </a:extLst>
          </a:blip>
          <a:srcRect/>
          <a:stretch>
            <a:fillRect/>
          </a:stretch>
        </p:blipFill>
        <p:spPr bwMode="auto">
          <a:xfrm>
            <a:off x="428596" y="1000108"/>
            <a:ext cx="5046324" cy="483855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/>
            <a:ext uri="{91240B29-F687-4F45-9708-019B960494DF}"/>
          </a:ex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24075" y="274638"/>
            <a:ext cx="6562725" cy="1143000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uk-UA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градусна сітка на картах</a:t>
            </a:r>
            <a:endParaRPr lang="ru-RU" b="1" dirty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195" name="Rectangle 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8196" name="Rectangle 4"/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0" y="15335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r>
              <a:rPr lang="uk-UA" sz="1200">
                <a:solidFill>
                  <a:srgbClr val="000000"/>
                </a:solidFill>
                <a:latin typeface="Times New Roman" pitchFamily="18" charset="0"/>
              </a:rPr>
              <a:t> </a:t>
            </a:r>
            <a:endParaRPr lang="uk-UA"/>
          </a:p>
        </p:txBody>
      </p:sp>
      <p:pic>
        <p:nvPicPr>
          <p:cNvPr id="7173" name="Picture 5" descr="C:\Users\Bodnia\Desktop\ЭКУ\Материалы\Земля на планы\Урок 15\Рис 15-06 Антарктида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/>
            </a:extLst>
          </a:blip>
          <a:srcRect r="-49" b="-21"/>
          <a:stretch>
            <a:fillRect/>
          </a:stretch>
        </p:blipFill>
        <p:spPr bwMode="auto">
          <a:xfrm>
            <a:off x="1259632" y="1956777"/>
            <a:ext cx="4220047" cy="447259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/>
            <a:ext uri="{91240B29-F687-4F45-9708-019B960494DF}"/>
          </a:extLst>
        </p:spPr>
      </p:pic>
      <p:pic>
        <p:nvPicPr>
          <p:cNvPr id="7174" name="Picture 6" descr="C:\Users\Bodnia\Desktop\ЭКУ\Материалы\Земля на планы\Урок 15\Рис 15-05 Северная Америка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/>
            </a:extLst>
          </a:blip>
          <a:srcRect b="-8"/>
          <a:stretch>
            <a:fillRect/>
          </a:stretch>
        </p:blipFill>
        <p:spPr bwMode="auto">
          <a:xfrm>
            <a:off x="5724128" y="1952593"/>
            <a:ext cx="2991247" cy="447678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/>
            <a:ext uri="{91240B29-F687-4F45-9708-019B960494DF}"/>
          </a:ex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206500" y="1801813"/>
            <a:ext cx="7488238" cy="3170237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4000" b="1" dirty="0" err="1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Усі</a:t>
            </a:r>
            <a:r>
              <a:rPr lang="ru-RU" sz="4000" b="1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</a:t>
            </a:r>
            <a:r>
              <a:rPr lang="ru-RU" sz="4000" b="1" dirty="0" err="1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міста</a:t>
            </a:r>
            <a:r>
              <a:rPr lang="ru-RU" sz="4000" b="1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, і села,</a:t>
            </a:r>
          </a:p>
          <a:p>
            <a:pPr algn="ctr">
              <a:defRPr/>
            </a:pPr>
            <a:r>
              <a:rPr lang="ru-RU" sz="4000" b="1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</a:t>
            </a:r>
            <a:r>
              <a:rPr lang="ru-RU" sz="4000" b="1" dirty="0" err="1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Вершини</a:t>
            </a:r>
            <a:r>
              <a:rPr lang="ru-RU" sz="4000" b="1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</a:t>
            </a:r>
            <a:r>
              <a:rPr lang="ru-RU" sz="4000" b="1" dirty="0" err="1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гір</a:t>
            </a:r>
            <a:r>
              <a:rPr lang="ru-RU" sz="4000" b="1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, озера і </a:t>
            </a:r>
            <a:r>
              <a:rPr lang="ru-RU" sz="4000" b="1" dirty="0" err="1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річки</a:t>
            </a:r>
            <a:endParaRPr lang="ru-RU" sz="4000" b="1" dirty="0">
              <a:solidFill>
                <a:schemeClr val="accent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  <a:p>
            <a:pPr algn="ctr">
              <a:defRPr/>
            </a:pPr>
            <a:r>
              <a:rPr lang="ru-RU" sz="4000" b="1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</a:t>
            </a:r>
            <a:r>
              <a:rPr lang="ru-RU" sz="4000" b="1" dirty="0" err="1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Повинні</a:t>
            </a:r>
            <a:r>
              <a:rPr lang="ru-RU" sz="4000" b="1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</a:t>
            </a:r>
            <a:r>
              <a:rPr lang="ru-RU" sz="4000" b="1" dirty="0" err="1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теж</a:t>
            </a:r>
            <a:r>
              <a:rPr lang="ru-RU" sz="4000" b="1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адресу свою </a:t>
            </a:r>
            <a:r>
              <a:rPr lang="ru-RU" sz="4000" b="1" dirty="0" err="1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мати</a:t>
            </a:r>
            <a:r>
              <a:rPr lang="ru-RU" sz="4000" b="1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,</a:t>
            </a:r>
          </a:p>
          <a:p>
            <a:pPr algn="ctr">
              <a:defRPr/>
            </a:pPr>
            <a:r>
              <a:rPr lang="ru-RU" sz="4000" b="1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</a:t>
            </a:r>
            <a:r>
              <a:rPr lang="ru-RU" sz="4000" b="1" dirty="0" err="1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Щоб</a:t>
            </a:r>
            <a:r>
              <a:rPr lang="ru-RU" sz="4000" b="1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легко </a:t>
            </a:r>
            <a:r>
              <a:rPr lang="ru-RU" sz="4000" b="1" dirty="0" err="1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їх</a:t>
            </a:r>
            <a:r>
              <a:rPr lang="ru-RU" sz="4000" b="1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на </a:t>
            </a:r>
            <a:r>
              <a:rPr lang="ru-RU" sz="4000" b="1" dirty="0" err="1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карті</a:t>
            </a:r>
            <a:r>
              <a:rPr lang="ru-RU" sz="4000" b="1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</a:t>
            </a:r>
            <a:r>
              <a:rPr lang="ru-RU" sz="4000" b="1" dirty="0" err="1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відшукати</a:t>
            </a:r>
            <a:endParaRPr lang="ru-RU" sz="4000" b="1" dirty="0">
              <a:solidFill>
                <a:schemeClr val="accent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1"/>
          <p:cNvSpPr>
            <a:spLocks noChangeArrowheads="1"/>
          </p:cNvSpPr>
          <p:nvPr/>
        </p:nvSpPr>
        <p:spPr bwMode="auto">
          <a:xfrm>
            <a:off x="1908175" y="936625"/>
            <a:ext cx="7026275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</a:extLst>
        </p:spPr>
        <p:txBody>
          <a:bodyPr anchor="ctr">
            <a:spAutoFit/>
          </a:bodyPr>
          <a:lstStyle/>
          <a:p>
            <a:pPr indent="180975" algn="ctr" eaLnBrk="0" hangingPunct="0">
              <a:defRPr/>
            </a:pPr>
            <a:r>
              <a:rPr lang="uk-UA" sz="2400" b="1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Times New Roman" pitchFamily="18" charset="0"/>
              </a:rPr>
              <a:t>Відстань у градусах від будь-якої точки земної поверхні до екватора називають </a:t>
            </a:r>
          </a:p>
          <a:p>
            <a:pPr indent="180975" algn="ctr" eaLnBrk="0" hangingPunct="0">
              <a:defRPr/>
            </a:pPr>
            <a:r>
              <a:rPr lang="uk-UA" sz="2400" b="1" i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Times New Roman" pitchFamily="18" charset="0"/>
              </a:rPr>
              <a:t>географічною широтою. </a:t>
            </a:r>
            <a:endParaRPr lang="uk-UA" sz="2400" b="1" dirty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915816" y="116632"/>
            <a:ext cx="5458290" cy="76944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4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Географічна широта</a:t>
            </a:r>
            <a:endParaRPr lang="ru-RU" sz="44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2" descr="As36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/>
            </a:extLst>
          </a:blip>
          <a:srcRect l="2875" r="11961" b="14925"/>
          <a:stretch>
            <a:fillRect/>
          </a:stretch>
        </p:blipFill>
        <p:spPr bwMode="auto">
          <a:xfrm>
            <a:off x="3347864" y="2174372"/>
            <a:ext cx="4489509" cy="442627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/>
            <a:ext uri="{91240B29-F687-4F45-9708-019B960494DF}"/>
          </a:ex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25400" y="762000"/>
            <a:ext cx="9118600" cy="4800600"/>
            <a:chOff x="16" y="384"/>
            <a:chExt cx="5744" cy="3024"/>
          </a:xfrm>
        </p:grpSpPr>
        <p:pic>
          <p:nvPicPr>
            <p:cNvPr id="174" name="Picture 3" descr="C:\Мои документы\Західна півкуля.JPG"/>
            <p:cNvPicPr>
              <a:picLocks noChangeAspect="1" noChangeArrowheads="1"/>
            </p:cNvPicPr>
            <p:nvPr/>
          </p:nvPicPr>
          <p:blipFill>
            <a:blip r:embed="rId12" cstate="print">
              <a:extLst>
                <a:ext uri="{28A0092B-C50C-407E-A947-70E740481C1C}"/>
              </a:extLst>
            </a:blip>
            <a:srcRect/>
            <a:stretch>
              <a:fillRect/>
            </a:stretch>
          </p:blipFill>
          <p:spPr bwMode="auto">
            <a:xfrm>
              <a:off x="16" y="384"/>
              <a:ext cx="2911" cy="3024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  <a:extLst>
              <a:ext uri="{909E8E84-426E-40DD-AFC4-6F175D3DCCD1}"/>
              <a:ext uri="{91240B29-F687-4F45-9708-019B960494DF}"/>
            </a:extLst>
          </p:spPr>
        </p:pic>
        <p:pic>
          <p:nvPicPr>
            <p:cNvPr id="175" name="Picture 4" descr="C:\Мои документы\Східна півкуля.JPG"/>
            <p:cNvPicPr>
              <a:picLocks noChangeAspect="1" noChangeArrowheads="1"/>
            </p:cNvPicPr>
            <p:nvPr/>
          </p:nvPicPr>
          <p:blipFill>
            <a:blip r:embed="rId13" cstate="print">
              <a:extLst>
                <a:ext uri="{28A0092B-C50C-407E-A947-70E740481C1C}"/>
              </a:extLst>
            </a:blip>
            <a:srcRect l="1660"/>
            <a:stretch>
              <a:fillRect/>
            </a:stretch>
          </p:blipFill>
          <p:spPr bwMode="auto">
            <a:xfrm>
              <a:off x="2931" y="384"/>
              <a:ext cx="2829" cy="3024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  <a:extLst>
              <a:ext uri="{909E8E84-426E-40DD-AFC4-6F175D3DCCD1}"/>
              <a:ext uri="{91240B29-F687-4F45-9708-019B960494DF}"/>
            </a:extLst>
          </p:spPr>
        </p:pic>
      </p:grpSp>
      <p:sp>
        <p:nvSpPr>
          <p:cNvPr id="176" name="Freeform 5"/>
          <p:cNvSpPr>
            <a:spLocks/>
          </p:cNvSpPr>
          <p:nvPr/>
        </p:nvSpPr>
        <p:spPr bwMode="auto">
          <a:xfrm>
            <a:off x="161925" y="3152775"/>
            <a:ext cx="8772525" cy="38100"/>
          </a:xfrm>
          <a:custGeom>
            <a:avLst/>
            <a:gdLst>
              <a:gd name="T0" fmla="*/ 0 w 5526"/>
              <a:gd name="T1" fmla="*/ 2147483647 h 24"/>
              <a:gd name="T2" fmla="*/ 2147483647 w 5526"/>
              <a:gd name="T3" fmla="*/ 0 h 24"/>
              <a:gd name="T4" fmla="*/ 0 60000 65536"/>
              <a:gd name="T5" fmla="*/ 0 60000 65536"/>
              <a:gd name="T6" fmla="*/ 0 w 5526"/>
              <a:gd name="T7" fmla="*/ 0 h 24"/>
              <a:gd name="T8" fmla="*/ 5526 w 5526"/>
              <a:gd name="T9" fmla="*/ 24 h 24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5526" h="24">
                <a:moveTo>
                  <a:pt x="0" y="24"/>
                </a:moveTo>
                <a:lnTo>
                  <a:pt x="5526" y="0"/>
                </a:lnTo>
              </a:path>
            </a:pathLst>
          </a:custGeom>
          <a:noFill/>
          <a:ln w="38100" cmpd="sng">
            <a:solidFill>
              <a:srgbClr val="000099"/>
            </a:solidFill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ru-RU"/>
          </a:p>
        </p:txBody>
      </p:sp>
      <p:grpSp>
        <p:nvGrpSpPr>
          <p:cNvPr id="3" name="Group 10"/>
          <p:cNvGrpSpPr>
            <a:grpSpLocks/>
          </p:cNvGrpSpPr>
          <p:nvPr/>
        </p:nvGrpSpPr>
        <p:grpSpPr bwMode="auto">
          <a:xfrm>
            <a:off x="1676400" y="762000"/>
            <a:ext cx="5638800" cy="414338"/>
            <a:chOff x="1056" y="480"/>
            <a:chExt cx="3552" cy="261"/>
          </a:xfrm>
        </p:grpSpPr>
        <p:sp>
          <p:nvSpPr>
            <p:cNvPr id="7324" name="Freeform 11"/>
            <p:cNvSpPr>
              <a:spLocks/>
            </p:cNvSpPr>
            <p:nvPr/>
          </p:nvSpPr>
          <p:spPr bwMode="auto">
            <a:xfrm>
              <a:off x="1280" y="624"/>
              <a:ext cx="496" cy="116"/>
            </a:xfrm>
            <a:custGeom>
              <a:avLst/>
              <a:gdLst>
                <a:gd name="T0" fmla="*/ 0 w 496"/>
                <a:gd name="T1" fmla="*/ 0 h 116"/>
                <a:gd name="T2" fmla="*/ 28 w 496"/>
                <a:gd name="T3" fmla="*/ 48 h 116"/>
                <a:gd name="T4" fmla="*/ 112 w 496"/>
                <a:gd name="T5" fmla="*/ 96 h 116"/>
                <a:gd name="T6" fmla="*/ 240 w 496"/>
                <a:gd name="T7" fmla="*/ 116 h 116"/>
                <a:gd name="T8" fmla="*/ 400 w 496"/>
                <a:gd name="T9" fmla="*/ 96 h 116"/>
                <a:gd name="T10" fmla="*/ 496 w 496"/>
                <a:gd name="T11" fmla="*/ 0 h 11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496"/>
                <a:gd name="T19" fmla="*/ 0 h 116"/>
                <a:gd name="T20" fmla="*/ 496 w 496"/>
                <a:gd name="T21" fmla="*/ 116 h 11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496" h="116">
                  <a:moveTo>
                    <a:pt x="0" y="0"/>
                  </a:moveTo>
                  <a:cubicBezTo>
                    <a:pt x="5" y="8"/>
                    <a:pt x="9" y="32"/>
                    <a:pt x="28" y="48"/>
                  </a:cubicBezTo>
                  <a:cubicBezTo>
                    <a:pt x="47" y="64"/>
                    <a:pt x="77" y="85"/>
                    <a:pt x="112" y="96"/>
                  </a:cubicBezTo>
                  <a:cubicBezTo>
                    <a:pt x="147" y="107"/>
                    <a:pt x="192" y="116"/>
                    <a:pt x="240" y="116"/>
                  </a:cubicBezTo>
                  <a:cubicBezTo>
                    <a:pt x="288" y="116"/>
                    <a:pt x="357" y="115"/>
                    <a:pt x="400" y="96"/>
                  </a:cubicBezTo>
                  <a:cubicBezTo>
                    <a:pt x="443" y="77"/>
                    <a:pt x="480" y="16"/>
                    <a:pt x="496" y="0"/>
                  </a:cubicBezTo>
                </a:path>
              </a:pathLst>
            </a:custGeom>
            <a:noFill/>
            <a:ln w="19050" cmpd="sng">
              <a:solidFill>
                <a:srgbClr val="000099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7325" name="Oval 12"/>
            <p:cNvSpPr>
              <a:spLocks noChangeArrowheads="1"/>
            </p:cNvSpPr>
            <p:nvPr/>
          </p:nvSpPr>
          <p:spPr bwMode="auto">
            <a:xfrm>
              <a:off x="1056" y="480"/>
              <a:ext cx="288" cy="144"/>
            </a:xfrm>
            <a:prstGeom prst="ellipse">
              <a:avLst/>
            </a:prstGeom>
            <a:solidFill>
              <a:schemeClr val="bg1">
                <a:alpha val="50195"/>
              </a:schemeClr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uk-UA" sz="2000"/>
                <a:t>80</a:t>
              </a:r>
              <a:r>
                <a:rPr lang="uk-UA" sz="2000" baseline="40000"/>
                <a:t>о</a:t>
              </a:r>
              <a:endParaRPr lang="ru-RU" sz="2000" baseline="40000"/>
            </a:p>
          </p:txBody>
        </p:sp>
        <p:sp>
          <p:nvSpPr>
            <p:cNvPr id="7326" name="Freeform 13"/>
            <p:cNvSpPr>
              <a:spLocks/>
            </p:cNvSpPr>
            <p:nvPr/>
          </p:nvSpPr>
          <p:spPr bwMode="auto">
            <a:xfrm>
              <a:off x="3976" y="588"/>
              <a:ext cx="488" cy="153"/>
            </a:xfrm>
            <a:custGeom>
              <a:avLst/>
              <a:gdLst>
                <a:gd name="T0" fmla="*/ 0 w 488"/>
                <a:gd name="T1" fmla="*/ 48 h 153"/>
                <a:gd name="T2" fmla="*/ 41 w 488"/>
                <a:gd name="T3" fmla="*/ 102 h 153"/>
                <a:gd name="T4" fmla="*/ 119 w 488"/>
                <a:gd name="T5" fmla="*/ 138 h 153"/>
                <a:gd name="T6" fmla="*/ 248 w 488"/>
                <a:gd name="T7" fmla="*/ 152 h 153"/>
                <a:gd name="T8" fmla="*/ 408 w 488"/>
                <a:gd name="T9" fmla="*/ 132 h 153"/>
                <a:gd name="T10" fmla="*/ 476 w 488"/>
                <a:gd name="T11" fmla="*/ 60 h 153"/>
                <a:gd name="T12" fmla="*/ 479 w 488"/>
                <a:gd name="T13" fmla="*/ 0 h 153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488"/>
                <a:gd name="T22" fmla="*/ 0 h 153"/>
                <a:gd name="T23" fmla="*/ 488 w 488"/>
                <a:gd name="T24" fmla="*/ 153 h 153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488" h="153">
                  <a:moveTo>
                    <a:pt x="0" y="48"/>
                  </a:moveTo>
                  <a:cubicBezTo>
                    <a:pt x="7" y="57"/>
                    <a:pt x="21" y="87"/>
                    <a:pt x="41" y="102"/>
                  </a:cubicBezTo>
                  <a:cubicBezTo>
                    <a:pt x="61" y="117"/>
                    <a:pt x="85" y="130"/>
                    <a:pt x="119" y="138"/>
                  </a:cubicBezTo>
                  <a:cubicBezTo>
                    <a:pt x="153" y="146"/>
                    <a:pt x="200" y="153"/>
                    <a:pt x="248" y="152"/>
                  </a:cubicBezTo>
                  <a:cubicBezTo>
                    <a:pt x="296" y="151"/>
                    <a:pt x="370" y="147"/>
                    <a:pt x="408" y="132"/>
                  </a:cubicBezTo>
                  <a:cubicBezTo>
                    <a:pt x="446" y="117"/>
                    <a:pt x="464" y="82"/>
                    <a:pt x="476" y="60"/>
                  </a:cubicBezTo>
                  <a:cubicBezTo>
                    <a:pt x="488" y="38"/>
                    <a:pt x="479" y="12"/>
                    <a:pt x="479" y="0"/>
                  </a:cubicBezTo>
                </a:path>
              </a:pathLst>
            </a:custGeom>
            <a:noFill/>
            <a:ln w="19050" cmpd="sng">
              <a:solidFill>
                <a:srgbClr val="000099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7327" name="Oval 14"/>
            <p:cNvSpPr>
              <a:spLocks noChangeArrowheads="1"/>
            </p:cNvSpPr>
            <p:nvPr/>
          </p:nvSpPr>
          <p:spPr bwMode="auto">
            <a:xfrm>
              <a:off x="4320" y="480"/>
              <a:ext cx="288" cy="144"/>
            </a:xfrm>
            <a:prstGeom prst="ellipse">
              <a:avLst/>
            </a:prstGeom>
            <a:solidFill>
              <a:schemeClr val="bg1">
                <a:alpha val="50195"/>
              </a:schemeClr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uk-UA" sz="2000"/>
                <a:t>80</a:t>
              </a:r>
              <a:r>
                <a:rPr lang="uk-UA" sz="2000" baseline="40000"/>
                <a:t>о</a:t>
              </a:r>
              <a:endParaRPr lang="ru-RU" sz="2000" baseline="40000"/>
            </a:p>
          </p:txBody>
        </p:sp>
      </p:grpSp>
      <p:grpSp>
        <p:nvGrpSpPr>
          <p:cNvPr id="4" name="Group 15"/>
          <p:cNvGrpSpPr>
            <a:grpSpLocks/>
          </p:cNvGrpSpPr>
          <p:nvPr/>
        </p:nvGrpSpPr>
        <p:grpSpPr bwMode="auto">
          <a:xfrm>
            <a:off x="1295400" y="762000"/>
            <a:ext cx="6400800" cy="652463"/>
            <a:chOff x="816" y="480"/>
            <a:chExt cx="4032" cy="411"/>
          </a:xfrm>
        </p:grpSpPr>
        <p:sp>
          <p:nvSpPr>
            <p:cNvPr id="7320" name="Freeform 16"/>
            <p:cNvSpPr>
              <a:spLocks/>
            </p:cNvSpPr>
            <p:nvPr/>
          </p:nvSpPr>
          <p:spPr bwMode="auto">
            <a:xfrm>
              <a:off x="1028" y="700"/>
              <a:ext cx="964" cy="185"/>
            </a:xfrm>
            <a:custGeom>
              <a:avLst/>
              <a:gdLst>
                <a:gd name="T0" fmla="*/ 0 w 964"/>
                <a:gd name="T1" fmla="*/ 4 h 185"/>
                <a:gd name="T2" fmla="*/ 148 w 964"/>
                <a:gd name="T3" fmla="*/ 112 h 185"/>
                <a:gd name="T4" fmla="*/ 404 w 964"/>
                <a:gd name="T5" fmla="*/ 176 h 185"/>
                <a:gd name="T6" fmla="*/ 620 w 964"/>
                <a:gd name="T7" fmla="*/ 168 h 185"/>
                <a:gd name="T8" fmla="*/ 840 w 964"/>
                <a:gd name="T9" fmla="*/ 120 h 185"/>
                <a:gd name="T10" fmla="*/ 964 w 964"/>
                <a:gd name="T11" fmla="*/ 0 h 18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964"/>
                <a:gd name="T19" fmla="*/ 0 h 185"/>
                <a:gd name="T20" fmla="*/ 964 w 964"/>
                <a:gd name="T21" fmla="*/ 185 h 185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964" h="185">
                  <a:moveTo>
                    <a:pt x="0" y="4"/>
                  </a:moveTo>
                  <a:cubicBezTo>
                    <a:pt x="25" y="22"/>
                    <a:pt x="81" y="83"/>
                    <a:pt x="148" y="112"/>
                  </a:cubicBezTo>
                  <a:cubicBezTo>
                    <a:pt x="215" y="141"/>
                    <a:pt x="325" y="167"/>
                    <a:pt x="404" y="176"/>
                  </a:cubicBezTo>
                  <a:cubicBezTo>
                    <a:pt x="483" y="185"/>
                    <a:pt x="547" y="177"/>
                    <a:pt x="620" y="168"/>
                  </a:cubicBezTo>
                  <a:cubicBezTo>
                    <a:pt x="693" y="159"/>
                    <a:pt x="783" y="148"/>
                    <a:pt x="840" y="120"/>
                  </a:cubicBezTo>
                  <a:cubicBezTo>
                    <a:pt x="897" y="92"/>
                    <a:pt x="938" y="25"/>
                    <a:pt x="964" y="0"/>
                  </a:cubicBezTo>
                </a:path>
              </a:pathLst>
            </a:custGeom>
            <a:noFill/>
            <a:ln w="19050" cmpd="sng">
              <a:solidFill>
                <a:srgbClr val="000099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7321" name="Oval 17"/>
            <p:cNvSpPr>
              <a:spLocks noChangeArrowheads="1"/>
            </p:cNvSpPr>
            <p:nvPr/>
          </p:nvSpPr>
          <p:spPr bwMode="auto">
            <a:xfrm>
              <a:off x="816" y="576"/>
              <a:ext cx="288" cy="144"/>
            </a:xfrm>
            <a:prstGeom prst="ellipse">
              <a:avLst/>
            </a:prstGeom>
            <a:solidFill>
              <a:schemeClr val="bg1">
                <a:alpha val="50195"/>
              </a:schemeClr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uk-UA" sz="2000"/>
                <a:t>70</a:t>
              </a:r>
              <a:r>
                <a:rPr lang="uk-UA" sz="2000" baseline="40000"/>
                <a:t>о</a:t>
              </a:r>
              <a:endParaRPr lang="ru-RU" sz="2000" baseline="40000"/>
            </a:p>
          </p:txBody>
        </p:sp>
        <p:sp>
          <p:nvSpPr>
            <p:cNvPr id="7322" name="Freeform 18"/>
            <p:cNvSpPr>
              <a:spLocks/>
            </p:cNvSpPr>
            <p:nvPr/>
          </p:nvSpPr>
          <p:spPr bwMode="auto">
            <a:xfrm>
              <a:off x="3744" y="570"/>
              <a:ext cx="961" cy="321"/>
            </a:xfrm>
            <a:custGeom>
              <a:avLst/>
              <a:gdLst>
                <a:gd name="T0" fmla="*/ 0 w 961"/>
                <a:gd name="T1" fmla="*/ 138 h 321"/>
                <a:gd name="T2" fmla="*/ 129 w 961"/>
                <a:gd name="T3" fmla="*/ 249 h 321"/>
                <a:gd name="T4" fmla="*/ 396 w 961"/>
                <a:gd name="T5" fmla="*/ 312 h 321"/>
                <a:gd name="T6" fmla="*/ 612 w 961"/>
                <a:gd name="T7" fmla="*/ 306 h 321"/>
                <a:gd name="T8" fmla="*/ 828 w 961"/>
                <a:gd name="T9" fmla="*/ 250 h 321"/>
                <a:gd name="T10" fmla="*/ 930 w 961"/>
                <a:gd name="T11" fmla="*/ 162 h 321"/>
                <a:gd name="T12" fmla="*/ 960 w 961"/>
                <a:gd name="T13" fmla="*/ 78 h 321"/>
                <a:gd name="T14" fmla="*/ 924 w 961"/>
                <a:gd name="T15" fmla="*/ 0 h 321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961"/>
                <a:gd name="T25" fmla="*/ 0 h 321"/>
                <a:gd name="T26" fmla="*/ 961 w 961"/>
                <a:gd name="T27" fmla="*/ 321 h 321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961" h="321">
                  <a:moveTo>
                    <a:pt x="0" y="138"/>
                  </a:moveTo>
                  <a:cubicBezTo>
                    <a:pt x="22" y="156"/>
                    <a:pt x="63" y="220"/>
                    <a:pt x="129" y="249"/>
                  </a:cubicBezTo>
                  <a:cubicBezTo>
                    <a:pt x="195" y="278"/>
                    <a:pt x="316" y="303"/>
                    <a:pt x="396" y="312"/>
                  </a:cubicBezTo>
                  <a:cubicBezTo>
                    <a:pt x="476" y="321"/>
                    <a:pt x="540" y="316"/>
                    <a:pt x="612" y="306"/>
                  </a:cubicBezTo>
                  <a:cubicBezTo>
                    <a:pt x="684" y="296"/>
                    <a:pt x="775" y="274"/>
                    <a:pt x="828" y="250"/>
                  </a:cubicBezTo>
                  <a:cubicBezTo>
                    <a:pt x="881" y="226"/>
                    <a:pt x="908" y="191"/>
                    <a:pt x="930" y="162"/>
                  </a:cubicBezTo>
                  <a:cubicBezTo>
                    <a:pt x="952" y="133"/>
                    <a:pt x="961" y="105"/>
                    <a:pt x="960" y="78"/>
                  </a:cubicBezTo>
                  <a:cubicBezTo>
                    <a:pt x="959" y="51"/>
                    <a:pt x="931" y="16"/>
                    <a:pt x="924" y="0"/>
                  </a:cubicBezTo>
                </a:path>
              </a:pathLst>
            </a:custGeom>
            <a:noFill/>
            <a:ln w="19050" cmpd="sng">
              <a:solidFill>
                <a:srgbClr val="000099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7323" name="Oval 19"/>
            <p:cNvSpPr>
              <a:spLocks noChangeArrowheads="1"/>
            </p:cNvSpPr>
            <p:nvPr/>
          </p:nvSpPr>
          <p:spPr bwMode="auto">
            <a:xfrm>
              <a:off x="4560" y="480"/>
              <a:ext cx="288" cy="144"/>
            </a:xfrm>
            <a:prstGeom prst="ellipse">
              <a:avLst/>
            </a:prstGeom>
            <a:solidFill>
              <a:schemeClr val="bg1">
                <a:alpha val="50195"/>
              </a:schemeClr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uk-UA" sz="2000"/>
                <a:t>70</a:t>
              </a:r>
              <a:r>
                <a:rPr lang="uk-UA" sz="2000" baseline="40000"/>
                <a:t>о</a:t>
              </a:r>
              <a:endParaRPr lang="ru-RU" sz="2000" baseline="40000"/>
            </a:p>
          </p:txBody>
        </p:sp>
      </p:grpSp>
      <p:grpSp>
        <p:nvGrpSpPr>
          <p:cNvPr id="5" name="Group 20"/>
          <p:cNvGrpSpPr>
            <a:grpSpLocks/>
          </p:cNvGrpSpPr>
          <p:nvPr/>
        </p:nvGrpSpPr>
        <p:grpSpPr bwMode="auto">
          <a:xfrm>
            <a:off x="990600" y="838200"/>
            <a:ext cx="7086600" cy="790575"/>
            <a:chOff x="624" y="528"/>
            <a:chExt cx="4464" cy="498"/>
          </a:xfrm>
        </p:grpSpPr>
        <p:sp>
          <p:nvSpPr>
            <p:cNvPr id="7316" name="Freeform 21"/>
            <p:cNvSpPr>
              <a:spLocks/>
            </p:cNvSpPr>
            <p:nvPr/>
          </p:nvSpPr>
          <p:spPr bwMode="auto">
            <a:xfrm>
              <a:off x="812" y="800"/>
              <a:ext cx="1404" cy="225"/>
            </a:xfrm>
            <a:custGeom>
              <a:avLst/>
              <a:gdLst>
                <a:gd name="T0" fmla="*/ 0 w 1404"/>
                <a:gd name="T1" fmla="*/ 0 h 225"/>
                <a:gd name="T2" fmla="*/ 116 w 1404"/>
                <a:gd name="T3" fmla="*/ 96 h 225"/>
                <a:gd name="T4" fmla="*/ 308 w 1404"/>
                <a:gd name="T5" fmla="*/ 168 h 225"/>
                <a:gd name="T6" fmla="*/ 716 w 1404"/>
                <a:gd name="T7" fmla="*/ 224 h 225"/>
                <a:gd name="T8" fmla="*/ 1128 w 1404"/>
                <a:gd name="T9" fmla="*/ 172 h 225"/>
                <a:gd name="T10" fmla="*/ 1320 w 1404"/>
                <a:gd name="T11" fmla="*/ 80 h 225"/>
                <a:gd name="T12" fmla="*/ 1404 w 1404"/>
                <a:gd name="T13" fmla="*/ 8 h 225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404"/>
                <a:gd name="T22" fmla="*/ 0 h 225"/>
                <a:gd name="T23" fmla="*/ 1404 w 1404"/>
                <a:gd name="T24" fmla="*/ 225 h 225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404" h="225">
                  <a:moveTo>
                    <a:pt x="0" y="0"/>
                  </a:moveTo>
                  <a:cubicBezTo>
                    <a:pt x="19" y="16"/>
                    <a:pt x="65" y="68"/>
                    <a:pt x="116" y="96"/>
                  </a:cubicBezTo>
                  <a:cubicBezTo>
                    <a:pt x="167" y="124"/>
                    <a:pt x="208" y="147"/>
                    <a:pt x="308" y="168"/>
                  </a:cubicBezTo>
                  <a:cubicBezTo>
                    <a:pt x="408" y="189"/>
                    <a:pt x="579" y="223"/>
                    <a:pt x="716" y="224"/>
                  </a:cubicBezTo>
                  <a:cubicBezTo>
                    <a:pt x="853" y="225"/>
                    <a:pt x="1028" y="196"/>
                    <a:pt x="1128" y="172"/>
                  </a:cubicBezTo>
                  <a:cubicBezTo>
                    <a:pt x="1228" y="148"/>
                    <a:pt x="1274" y="107"/>
                    <a:pt x="1320" y="80"/>
                  </a:cubicBezTo>
                  <a:cubicBezTo>
                    <a:pt x="1366" y="53"/>
                    <a:pt x="1386" y="23"/>
                    <a:pt x="1404" y="8"/>
                  </a:cubicBezTo>
                </a:path>
              </a:pathLst>
            </a:custGeom>
            <a:noFill/>
            <a:ln w="19050" cmpd="sng">
              <a:solidFill>
                <a:srgbClr val="000099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7317" name="Oval 22"/>
            <p:cNvSpPr>
              <a:spLocks noChangeArrowheads="1"/>
            </p:cNvSpPr>
            <p:nvPr/>
          </p:nvSpPr>
          <p:spPr bwMode="auto">
            <a:xfrm>
              <a:off x="624" y="672"/>
              <a:ext cx="288" cy="144"/>
            </a:xfrm>
            <a:prstGeom prst="ellipse">
              <a:avLst/>
            </a:prstGeom>
            <a:solidFill>
              <a:schemeClr val="bg1">
                <a:alpha val="50195"/>
              </a:schemeClr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uk-UA" sz="2000"/>
                <a:t>60</a:t>
              </a:r>
              <a:r>
                <a:rPr lang="uk-UA" sz="2000" baseline="40000"/>
                <a:t>о</a:t>
              </a:r>
              <a:endParaRPr lang="ru-RU" sz="2000" baseline="40000"/>
            </a:p>
          </p:txBody>
        </p:sp>
        <p:sp>
          <p:nvSpPr>
            <p:cNvPr id="7318" name="Freeform 23"/>
            <p:cNvSpPr>
              <a:spLocks/>
            </p:cNvSpPr>
            <p:nvPr/>
          </p:nvSpPr>
          <p:spPr bwMode="auto">
            <a:xfrm>
              <a:off x="3536" y="618"/>
              <a:ext cx="1406" cy="408"/>
            </a:xfrm>
            <a:custGeom>
              <a:avLst/>
              <a:gdLst>
                <a:gd name="T0" fmla="*/ 0 w 1406"/>
                <a:gd name="T1" fmla="*/ 202 h 408"/>
                <a:gd name="T2" fmla="*/ 91 w 1406"/>
                <a:gd name="T3" fmla="*/ 285 h 408"/>
                <a:gd name="T4" fmla="*/ 286 w 1406"/>
                <a:gd name="T5" fmla="*/ 363 h 408"/>
                <a:gd name="T6" fmla="*/ 696 w 1406"/>
                <a:gd name="T7" fmla="*/ 406 h 408"/>
                <a:gd name="T8" fmla="*/ 1108 w 1406"/>
                <a:gd name="T9" fmla="*/ 354 h 408"/>
                <a:gd name="T10" fmla="*/ 1300 w 1406"/>
                <a:gd name="T11" fmla="*/ 262 h 408"/>
                <a:gd name="T12" fmla="*/ 1393 w 1406"/>
                <a:gd name="T13" fmla="*/ 117 h 408"/>
                <a:gd name="T14" fmla="*/ 1381 w 1406"/>
                <a:gd name="T15" fmla="*/ 0 h 408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06"/>
                <a:gd name="T25" fmla="*/ 0 h 408"/>
                <a:gd name="T26" fmla="*/ 1406 w 1406"/>
                <a:gd name="T27" fmla="*/ 408 h 408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06" h="408">
                  <a:moveTo>
                    <a:pt x="0" y="202"/>
                  </a:moveTo>
                  <a:cubicBezTo>
                    <a:pt x="15" y="216"/>
                    <a:pt x="43" y="258"/>
                    <a:pt x="91" y="285"/>
                  </a:cubicBezTo>
                  <a:cubicBezTo>
                    <a:pt x="139" y="312"/>
                    <a:pt x="185" y="343"/>
                    <a:pt x="286" y="363"/>
                  </a:cubicBezTo>
                  <a:cubicBezTo>
                    <a:pt x="387" y="383"/>
                    <a:pt x="559" y="408"/>
                    <a:pt x="696" y="406"/>
                  </a:cubicBezTo>
                  <a:cubicBezTo>
                    <a:pt x="833" y="404"/>
                    <a:pt x="1008" y="378"/>
                    <a:pt x="1108" y="354"/>
                  </a:cubicBezTo>
                  <a:cubicBezTo>
                    <a:pt x="1208" y="330"/>
                    <a:pt x="1253" y="301"/>
                    <a:pt x="1300" y="262"/>
                  </a:cubicBezTo>
                  <a:cubicBezTo>
                    <a:pt x="1347" y="223"/>
                    <a:pt x="1380" y="161"/>
                    <a:pt x="1393" y="117"/>
                  </a:cubicBezTo>
                  <a:cubicBezTo>
                    <a:pt x="1406" y="73"/>
                    <a:pt x="1384" y="24"/>
                    <a:pt x="1381" y="0"/>
                  </a:cubicBezTo>
                </a:path>
              </a:pathLst>
            </a:custGeom>
            <a:noFill/>
            <a:ln w="19050" cmpd="sng">
              <a:solidFill>
                <a:srgbClr val="000099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7319" name="Oval 24"/>
            <p:cNvSpPr>
              <a:spLocks noChangeArrowheads="1"/>
            </p:cNvSpPr>
            <p:nvPr/>
          </p:nvSpPr>
          <p:spPr bwMode="auto">
            <a:xfrm>
              <a:off x="4800" y="528"/>
              <a:ext cx="288" cy="144"/>
            </a:xfrm>
            <a:prstGeom prst="ellipse">
              <a:avLst/>
            </a:prstGeom>
            <a:solidFill>
              <a:schemeClr val="bg1">
                <a:alpha val="50195"/>
              </a:schemeClr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uk-UA" sz="2000"/>
                <a:t>60</a:t>
              </a:r>
              <a:r>
                <a:rPr lang="uk-UA" sz="2000" baseline="40000"/>
                <a:t>о</a:t>
              </a:r>
              <a:endParaRPr lang="ru-RU" sz="2000" baseline="40000"/>
            </a:p>
          </p:txBody>
        </p:sp>
      </p:grpSp>
      <p:grpSp>
        <p:nvGrpSpPr>
          <p:cNvPr id="6" name="Group 25"/>
          <p:cNvGrpSpPr>
            <a:grpSpLocks/>
          </p:cNvGrpSpPr>
          <p:nvPr/>
        </p:nvGrpSpPr>
        <p:grpSpPr bwMode="auto">
          <a:xfrm>
            <a:off x="609600" y="990600"/>
            <a:ext cx="7848600" cy="895350"/>
            <a:chOff x="384" y="624"/>
            <a:chExt cx="4944" cy="564"/>
          </a:xfrm>
        </p:grpSpPr>
        <p:sp>
          <p:nvSpPr>
            <p:cNvPr id="7312" name="Freeform 26"/>
            <p:cNvSpPr>
              <a:spLocks/>
            </p:cNvSpPr>
            <p:nvPr/>
          </p:nvSpPr>
          <p:spPr bwMode="auto">
            <a:xfrm>
              <a:off x="624" y="924"/>
              <a:ext cx="1792" cy="264"/>
            </a:xfrm>
            <a:custGeom>
              <a:avLst/>
              <a:gdLst>
                <a:gd name="T0" fmla="*/ 0 w 1792"/>
                <a:gd name="T1" fmla="*/ 0 h 264"/>
                <a:gd name="T2" fmla="*/ 92 w 1792"/>
                <a:gd name="T3" fmla="*/ 84 h 264"/>
                <a:gd name="T4" fmla="*/ 328 w 1792"/>
                <a:gd name="T5" fmla="*/ 184 h 264"/>
                <a:gd name="T6" fmla="*/ 732 w 1792"/>
                <a:gd name="T7" fmla="*/ 248 h 264"/>
                <a:gd name="T8" fmla="*/ 868 w 1792"/>
                <a:gd name="T9" fmla="*/ 256 h 264"/>
                <a:gd name="T10" fmla="*/ 1404 w 1792"/>
                <a:gd name="T11" fmla="*/ 200 h 264"/>
                <a:gd name="T12" fmla="*/ 1652 w 1792"/>
                <a:gd name="T13" fmla="*/ 116 h 264"/>
                <a:gd name="T14" fmla="*/ 1792 w 1792"/>
                <a:gd name="T15" fmla="*/ 20 h 264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792"/>
                <a:gd name="T25" fmla="*/ 0 h 264"/>
                <a:gd name="T26" fmla="*/ 1792 w 1792"/>
                <a:gd name="T27" fmla="*/ 264 h 264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792" h="264">
                  <a:moveTo>
                    <a:pt x="0" y="0"/>
                  </a:moveTo>
                  <a:cubicBezTo>
                    <a:pt x="15" y="15"/>
                    <a:pt x="37" y="53"/>
                    <a:pt x="92" y="84"/>
                  </a:cubicBezTo>
                  <a:cubicBezTo>
                    <a:pt x="147" y="115"/>
                    <a:pt x="221" y="157"/>
                    <a:pt x="328" y="184"/>
                  </a:cubicBezTo>
                  <a:cubicBezTo>
                    <a:pt x="435" y="211"/>
                    <a:pt x="642" y="236"/>
                    <a:pt x="732" y="248"/>
                  </a:cubicBezTo>
                  <a:cubicBezTo>
                    <a:pt x="822" y="260"/>
                    <a:pt x="756" y="264"/>
                    <a:pt x="868" y="256"/>
                  </a:cubicBezTo>
                  <a:cubicBezTo>
                    <a:pt x="980" y="248"/>
                    <a:pt x="1273" y="223"/>
                    <a:pt x="1404" y="200"/>
                  </a:cubicBezTo>
                  <a:cubicBezTo>
                    <a:pt x="1535" y="177"/>
                    <a:pt x="1587" y="146"/>
                    <a:pt x="1652" y="116"/>
                  </a:cubicBezTo>
                  <a:cubicBezTo>
                    <a:pt x="1717" y="86"/>
                    <a:pt x="1763" y="40"/>
                    <a:pt x="1792" y="20"/>
                  </a:cubicBezTo>
                </a:path>
              </a:pathLst>
            </a:custGeom>
            <a:noFill/>
            <a:ln w="19050" cmpd="sng">
              <a:solidFill>
                <a:srgbClr val="000099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7313" name="Oval 27"/>
            <p:cNvSpPr>
              <a:spLocks noChangeArrowheads="1"/>
            </p:cNvSpPr>
            <p:nvPr/>
          </p:nvSpPr>
          <p:spPr bwMode="auto">
            <a:xfrm>
              <a:off x="384" y="816"/>
              <a:ext cx="288" cy="144"/>
            </a:xfrm>
            <a:prstGeom prst="ellipse">
              <a:avLst/>
            </a:prstGeom>
            <a:solidFill>
              <a:schemeClr val="bg1">
                <a:alpha val="50195"/>
              </a:schemeClr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uk-UA" sz="2000"/>
                <a:t>50</a:t>
              </a:r>
              <a:r>
                <a:rPr lang="uk-UA" sz="2000" baseline="40000"/>
                <a:t>о</a:t>
              </a:r>
              <a:endParaRPr lang="ru-RU" sz="2000" baseline="40000"/>
            </a:p>
          </p:txBody>
        </p:sp>
        <p:sp>
          <p:nvSpPr>
            <p:cNvPr id="7314" name="Freeform 28"/>
            <p:cNvSpPr>
              <a:spLocks/>
            </p:cNvSpPr>
            <p:nvPr/>
          </p:nvSpPr>
          <p:spPr bwMode="auto">
            <a:xfrm>
              <a:off x="3340" y="720"/>
              <a:ext cx="1821" cy="462"/>
            </a:xfrm>
            <a:custGeom>
              <a:avLst/>
              <a:gdLst>
                <a:gd name="T0" fmla="*/ 0 w 1821"/>
                <a:gd name="T1" fmla="*/ 232 h 462"/>
                <a:gd name="T2" fmla="*/ 83 w 1821"/>
                <a:gd name="T3" fmla="*/ 303 h 462"/>
                <a:gd name="T4" fmla="*/ 302 w 1821"/>
                <a:gd name="T5" fmla="*/ 396 h 462"/>
                <a:gd name="T6" fmla="*/ 656 w 1821"/>
                <a:gd name="T7" fmla="*/ 453 h 462"/>
                <a:gd name="T8" fmla="*/ 941 w 1821"/>
                <a:gd name="T9" fmla="*/ 453 h 462"/>
                <a:gd name="T10" fmla="*/ 1392 w 1821"/>
                <a:gd name="T11" fmla="*/ 404 h 462"/>
                <a:gd name="T12" fmla="*/ 1640 w 1821"/>
                <a:gd name="T13" fmla="*/ 320 h 462"/>
                <a:gd name="T14" fmla="*/ 1760 w 1821"/>
                <a:gd name="T15" fmla="*/ 216 h 462"/>
                <a:gd name="T16" fmla="*/ 1811 w 1821"/>
                <a:gd name="T17" fmla="*/ 123 h 462"/>
                <a:gd name="T18" fmla="*/ 1820 w 1821"/>
                <a:gd name="T19" fmla="*/ 72 h 462"/>
                <a:gd name="T20" fmla="*/ 1814 w 1821"/>
                <a:gd name="T21" fmla="*/ 0 h 462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1821"/>
                <a:gd name="T34" fmla="*/ 0 h 462"/>
                <a:gd name="T35" fmla="*/ 1821 w 1821"/>
                <a:gd name="T36" fmla="*/ 462 h 462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1821" h="462">
                  <a:moveTo>
                    <a:pt x="0" y="232"/>
                  </a:moveTo>
                  <a:cubicBezTo>
                    <a:pt x="14" y="244"/>
                    <a:pt x="33" y="276"/>
                    <a:pt x="83" y="303"/>
                  </a:cubicBezTo>
                  <a:cubicBezTo>
                    <a:pt x="133" y="330"/>
                    <a:pt x="206" y="371"/>
                    <a:pt x="302" y="396"/>
                  </a:cubicBezTo>
                  <a:cubicBezTo>
                    <a:pt x="398" y="421"/>
                    <a:pt x="550" y="444"/>
                    <a:pt x="656" y="453"/>
                  </a:cubicBezTo>
                  <a:cubicBezTo>
                    <a:pt x="762" y="462"/>
                    <a:pt x="818" y="461"/>
                    <a:pt x="941" y="453"/>
                  </a:cubicBezTo>
                  <a:cubicBezTo>
                    <a:pt x="1064" y="445"/>
                    <a:pt x="1276" y="426"/>
                    <a:pt x="1392" y="404"/>
                  </a:cubicBezTo>
                  <a:cubicBezTo>
                    <a:pt x="1508" y="382"/>
                    <a:pt x="1579" y="351"/>
                    <a:pt x="1640" y="320"/>
                  </a:cubicBezTo>
                  <a:cubicBezTo>
                    <a:pt x="1701" y="289"/>
                    <a:pt x="1732" y="249"/>
                    <a:pt x="1760" y="216"/>
                  </a:cubicBezTo>
                  <a:cubicBezTo>
                    <a:pt x="1788" y="183"/>
                    <a:pt x="1801" y="147"/>
                    <a:pt x="1811" y="123"/>
                  </a:cubicBezTo>
                  <a:cubicBezTo>
                    <a:pt x="1821" y="99"/>
                    <a:pt x="1820" y="92"/>
                    <a:pt x="1820" y="72"/>
                  </a:cubicBezTo>
                  <a:cubicBezTo>
                    <a:pt x="1820" y="52"/>
                    <a:pt x="1815" y="15"/>
                    <a:pt x="1814" y="0"/>
                  </a:cubicBezTo>
                </a:path>
              </a:pathLst>
            </a:custGeom>
            <a:noFill/>
            <a:ln w="19050" cmpd="sng">
              <a:solidFill>
                <a:srgbClr val="000099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7315" name="Oval 29"/>
            <p:cNvSpPr>
              <a:spLocks noChangeArrowheads="1"/>
            </p:cNvSpPr>
            <p:nvPr/>
          </p:nvSpPr>
          <p:spPr bwMode="auto">
            <a:xfrm>
              <a:off x="5040" y="624"/>
              <a:ext cx="288" cy="144"/>
            </a:xfrm>
            <a:prstGeom prst="ellipse">
              <a:avLst/>
            </a:prstGeom>
            <a:solidFill>
              <a:schemeClr val="bg1">
                <a:alpha val="50195"/>
              </a:schemeClr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uk-UA" sz="2000"/>
                <a:t>50</a:t>
              </a:r>
              <a:r>
                <a:rPr lang="uk-UA" sz="2000" baseline="40000"/>
                <a:t>о</a:t>
              </a:r>
              <a:endParaRPr lang="ru-RU" sz="2000" baseline="40000"/>
            </a:p>
          </p:txBody>
        </p:sp>
      </p:grpSp>
      <p:grpSp>
        <p:nvGrpSpPr>
          <p:cNvPr id="7" name="Group 30"/>
          <p:cNvGrpSpPr>
            <a:grpSpLocks/>
          </p:cNvGrpSpPr>
          <p:nvPr/>
        </p:nvGrpSpPr>
        <p:grpSpPr bwMode="auto">
          <a:xfrm>
            <a:off x="304800" y="1600200"/>
            <a:ext cx="8458200" cy="522288"/>
            <a:chOff x="192" y="1008"/>
            <a:chExt cx="5328" cy="329"/>
          </a:xfrm>
        </p:grpSpPr>
        <p:sp>
          <p:nvSpPr>
            <p:cNvPr id="7308" name="Freeform 31"/>
            <p:cNvSpPr>
              <a:spLocks/>
            </p:cNvSpPr>
            <p:nvPr/>
          </p:nvSpPr>
          <p:spPr bwMode="auto">
            <a:xfrm>
              <a:off x="440" y="1104"/>
              <a:ext cx="2148" cy="233"/>
            </a:xfrm>
            <a:custGeom>
              <a:avLst/>
              <a:gdLst>
                <a:gd name="T0" fmla="*/ 0 w 2148"/>
                <a:gd name="T1" fmla="*/ 0 h 233"/>
                <a:gd name="T2" fmla="*/ 120 w 2148"/>
                <a:gd name="T3" fmla="*/ 72 h 233"/>
                <a:gd name="T4" fmla="*/ 340 w 2148"/>
                <a:gd name="T5" fmla="*/ 144 h 233"/>
                <a:gd name="T6" fmla="*/ 668 w 2148"/>
                <a:gd name="T7" fmla="*/ 204 h 233"/>
                <a:gd name="T8" fmla="*/ 1116 w 2148"/>
                <a:gd name="T9" fmla="*/ 232 h 233"/>
                <a:gd name="T10" fmla="*/ 1412 w 2148"/>
                <a:gd name="T11" fmla="*/ 212 h 233"/>
                <a:gd name="T12" fmla="*/ 1744 w 2148"/>
                <a:gd name="T13" fmla="*/ 168 h 233"/>
                <a:gd name="T14" fmla="*/ 1972 w 2148"/>
                <a:gd name="T15" fmla="*/ 104 h 233"/>
                <a:gd name="T16" fmla="*/ 2148 w 2148"/>
                <a:gd name="T17" fmla="*/ 12 h 233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2148"/>
                <a:gd name="T28" fmla="*/ 0 h 233"/>
                <a:gd name="T29" fmla="*/ 2148 w 2148"/>
                <a:gd name="T30" fmla="*/ 233 h 233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2148" h="233">
                  <a:moveTo>
                    <a:pt x="0" y="0"/>
                  </a:moveTo>
                  <a:cubicBezTo>
                    <a:pt x="20" y="12"/>
                    <a:pt x="63" y="48"/>
                    <a:pt x="120" y="72"/>
                  </a:cubicBezTo>
                  <a:cubicBezTo>
                    <a:pt x="177" y="96"/>
                    <a:pt x="249" y="122"/>
                    <a:pt x="340" y="144"/>
                  </a:cubicBezTo>
                  <a:cubicBezTo>
                    <a:pt x="431" y="166"/>
                    <a:pt x="539" y="189"/>
                    <a:pt x="668" y="204"/>
                  </a:cubicBezTo>
                  <a:cubicBezTo>
                    <a:pt x="797" y="219"/>
                    <a:pt x="992" y="231"/>
                    <a:pt x="1116" y="232"/>
                  </a:cubicBezTo>
                  <a:cubicBezTo>
                    <a:pt x="1240" y="233"/>
                    <a:pt x="1307" y="223"/>
                    <a:pt x="1412" y="212"/>
                  </a:cubicBezTo>
                  <a:cubicBezTo>
                    <a:pt x="1517" y="201"/>
                    <a:pt x="1651" y="186"/>
                    <a:pt x="1744" y="168"/>
                  </a:cubicBezTo>
                  <a:cubicBezTo>
                    <a:pt x="1837" y="150"/>
                    <a:pt x="1905" y="130"/>
                    <a:pt x="1972" y="104"/>
                  </a:cubicBezTo>
                  <a:cubicBezTo>
                    <a:pt x="2039" y="78"/>
                    <a:pt x="2111" y="31"/>
                    <a:pt x="2148" y="12"/>
                  </a:cubicBezTo>
                </a:path>
              </a:pathLst>
            </a:custGeom>
            <a:noFill/>
            <a:ln w="19050" cmpd="sng">
              <a:solidFill>
                <a:srgbClr val="000099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7309" name="Oval 32"/>
            <p:cNvSpPr>
              <a:spLocks noChangeArrowheads="1"/>
            </p:cNvSpPr>
            <p:nvPr/>
          </p:nvSpPr>
          <p:spPr bwMode="auto">
            <a:xfrm>
              <a:off x="192" y="1008"/>
              <a:ext cx="288" cy="144"/>
            </a:xfrm>
            <a:prstGeom prst="ellipse">
              <a:avLst/>
            </a:prstGeom>
            <a:solidFill>
              <a:schemeClr val="bg1">
                <a:alpha val="50195"/>
              </a:schemeClr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uk-UA" sz="2000"/>
                <a:t>40</a:t>
              </a:r>
              <a:r>
                <a:rPr lang="uk-UA" sz="2000" baseline="40000"/>
                <a:t>о</a:t>
              </a:r>
              <a:endParaRPr lang="ru-RU" sz="2000" baseline="40000"/>
            </a:p>
          </p:txBody>
        </p:sp>
        <p:sp>
          <p:nvSpPr>
            <p:cNvPr id="7310" name="Freeform 33"/>
            <p:cNvSpPr>
              <a:spLocks/>
            </p:cNvSpPr>
            <p:nvPr/>
          </p:nvSpPr>
          <p:spPr bwMode="auto">
            <a:xfrm>
              <a:off x="3172" y="1101"/>
              <a:ext cx="2114" cy="235"/>
            </a:xfrm>
            <a:custGeom>
              <a:avLst/>
              <a:gdLst>
                <a:gd name="T0" fmla="*/ 0 w 2114"/>
                <a:gd name="T1" fmla="*/ 27 h 235"/>
                <a:gd name="T2" fmla="*/ 89 w 2114"/>
                <a:gd name="T3" fmla="*/ 78 h 235"/>
                <a:gd name="T4" fmla="*/ 314 w 2114"/>
                <a:gd name="T5" fmla="*/ 165 h 235"/>
                <a:gd name="T6" fmla="*/ 641 w 2114"/>
                <a:gd name="T7" fmla="*/ 216 h 235"/>
                <a:gd name="T8" fmla="*/ 1088 w 2114"/>
                <a:gd name="T9" fmla="*/ 235 h 235"/>
                <a:gd name="T10" fmla="*/ 1384 w 2114"/>
                <a:gd name="T11" fmla="*/ 215 h 235"/>
                <a:gd name="T12" fmla="*/ 1716 w 2114"/>
                <a:gd name="T13" fmla="*/ 171 h 235"/>
                <a:gd name="T14" fmla="*/ 1944 w 2114"/>
                <a:gd name="T15" fmla="*/ 107 h 235"/>
                <a:gd name="T16" fmla="*/ 2114 w 2114"/>
                <a:gd name="T17" fmla="*/ 0 h 235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2114"/>
                <a:gd name="T28" fmla="*/ 0 h 235"/>
                <a:gd name="T29" fmla="*/ 2114 w 2114"/>
                <a:gd name="T30" fmla="*/ 235 h 235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2114" h="235">
                  <a:moveTo>
                    <a:pt x="0" y="27"/>
                  </a:moveTo>
                  <a:cubicBezTo>
                    <a:pt x="15" y="35"/>
                    <a:pt x="37" y="55"/>
                    <a:pt x="89" y="78"/>
                  </a:cubicBezTo>
                  <a:cubicBezTo>
                    <a:pt x="141" y="101"/>
                    <a:pt x="222" y="142"/>
                    <a:pt x="314" y="165"/>
                  </a:cubicBezTo>
                  <a:cubicBezTo>
                    <a:pt x="406" y="188"/>
                    <a:pt x="512" y="204"/>
                    <a:pt x="641" y="216"/>
                  </a:cubicBezTo>
                  <a:cubicBezTo>
                    <a:pt x="770" y="228"/>
                    <a:pt x="964" y="235"/>
                    <a:pt x="1088" y="235"/>
                  </a:cubicBezTo>
                  <a:cubicBezTo>
                    <a:pt x="1212" y="235"/>
                    <a:pt x="1279" y="226"/>
                    <a:pt x="1384" y="215"/>
                  </a:cubicBezTo>
                  <a:cubicBezTo>
                    <a:pt x="1489" y="204"/>
                    <a:pt x="1623" y="189"/>
                    <a:pt x="1716" y="171"/>
                  </a:cubicBezTo>
                  <a:cubicBezTo>
                    <a:pt x="1809" y="153"/>
                    <a:pt x="1878" y="135"/>
                    <a:pt x="1944" y="107"/>
                  </a:cubicBezTo>
                  <a:cubicBezTo>
                    <a:pt x="2010" y="79"/>
                    <a:pt x="2079" y="22"/>
                    <a:pt x="2114" y="0"/>
                  </a:cubicBezTo>
                </a:path>
              </a:pathLst>
            </a:custGeom>
            <a:noFill/>
            <a:ln w="19050" cmpd="sng">
              <a:solidFill>
                <a:srgbClr val="000099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7311" name="Oval 34"/>
            <p:cNvSpPr>
              <a:spLocks noChangeArrowheads="1"/>
            </p:cNvSpPr>
            <p:nvPr/>
          </p:nvSpPr>
          <p:spPr bwMode="auto">
            <a:xfrm>
              <a:off x="5232" y="1008"/>
              <a:ext cx="288" cy="144"/>
            </a:xfrm>
            <a:prstGeom prst="ellipse">
              <a:avLst/>
            </a:prstGeom>
            <a:solidFill>
              <a:schemeClr val="bg1">
                <a:alpha val="50195"/>
              </a:schemeClr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uk-UA" sz="2000"/>
                <a:t>40</a:t>
              </a:r>
              <a:r>
                <a:rPr lang="uk-UA" sz="2000" baseline="40000"/>
                <a:t>о</a:t>
              </a:r>
              <a:endParaRPr lang="ru-RU" sz="2000" baseline="40000"/>
            </a:p>
          </p:txBody>
        </p:sp>
      </p:grpSp>
      <p:grpSp>
        <p:nvGrpSpPr>
          <p:cNvPr id="8" name="Group 35"/>
          <p:cNvGrpSpPr>
            <a:grpSpLocks/>
          </p:cNvGrpSpPr>
          <p:nvPr/>
        </p:nvGrpSpPr>
        <p:grpSpPr bwMode="auto">
          <a:xfrm>
            <a:off x="152400" y="1905000"/>
            <a:ext cx="8763000" cy="473075"/>
            <a:chOff x="96" y="1200"/>
            <a:chExt cx="5520" cy="298"/>
          </a:xfrm>
        </p:grpSpPr>
        <p:grpSp>
          <p:nvGrpSpPr>
            <p:cNvPr id="9" name="Group 36"/>
            <p:cNvGrpSpPr>
              <a:grpSpLocks/>
            </p:cNvGrpSpPr>
            <p:nvPr/>
          </p:nvGrpSpPr>
          <p:grpSpPr bwMode="auto">
            <a:xfrm>
              <a:off x="96" y="1248"/>
              <a:ext cx="5322" cy="250"/>
              <a:chOff x="96" y="1152"/>
              <a:chExt cx="5322" cy="250"/>
            </a:xfrm>
          </p:grpSpPr>
          <p:sp>
            <p:nvSpPr>
              <p:cNvPr id="7305" name="Freeform 37"/>
              <p:cNvSpPr>
                <a:spLocks/>
              </p:cNvSpPr>
              <p:nvPr/>
            </p:nvSpPr>
            <p:spPr bwMode="auto">
              <a:xfrm>
                <a:off x="288" y="1200"/>
                <a:ext cx="2436" cy="197"/>
              </a:xfrm>
              <a:custGeom>
                <a:avLst/>
                <a:gdLst>
                  <a:gd name="T0" fmla="*/ 0 w 2436"/>
                  <a:gd name="T1" fmla="*/ 0 h 197"/>
                  <a:gd name="T2" fmla="*/ 180 w 2436"/>
                  <a:gd name="T3" fmla="*/ 76 h 197"/>
                  <a:gd name="T4" fmla="*/ 436 w 2436"/>
                  <a:gd name="T5" fmla="*/ 136 h 197"/>
                  <a:gd name="T6" fmla="*/ 892 w 2436"/>
                  <a:gd name="T7" fmla="*/ 184 h 197"/>
                  <a:gd name="T8" fmla="*/ 1248 w 2436"/>
                  <a:gd name="T9" fmla="*/ 192 h 197"/>
                  <a:gd name="T10" fmla="*/ 1984 w 2436"/>
                  <a:gd name="T11" fmla="*/ 156 h 197"/>
                  <a:gd name="T12" fmla="*/ 2308 w 2436"/>
                  <a:gd name="T13" fmla="*/ 72 h 197"/>
                  <a:gd name="T14" fmla="*/ 2436 w 2436"/>
                  <a:gd name="T15" fmla="*/ 12 h 197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2436"/>
                  <a:gd name="T25" fmla="*/ 0 h 197"/>
                  <a:gd name="T26" fmla="*/ 2436 w 2436"/>
                  <a:gd name="T27" fmla="*/ 197 h 197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2436" h="197">
                    <a:moveTo>
                      <a:pt x="0" y="0"/>
                    </a:moveTo>
                    <a:cubicBezTo>
                      <a:pt x="30" y="13"/>
                      <a:pt x="107" y="53"/>
                      <a:pt x="180" y="76"/>
                    </a:cubicBezTo>
                    <a:cubicBezTo>
                      <a:pt x="253" y="99"/>
                      <a:pt x="317" y="118"/>
                      <a:pt x="436" y="136"/>
                    </a:cubicBezTo>
                    <a:cubicBezTo>
                      <a:pt x="555" y="154"/>
                      <a:pt x="757" y="175"/>
                      <a:pt x="892" y="184"/>
                    </a:cubicBezTo>
                    <a:cubicBezTo>
                      <a:pt x="1027" y="193"/>
                      <a:pt x="1066" y="197"/>
                      <a:pt x="1248" y="192"/>
                    </a:cubicBezTo>
                    <a:cubicBezTo>
                      <a:pt x="1430" y="187"/>
                      <a:pt x="1807" y="176"/>
                      <a:pt x="1984" y="156"/>
                    </a:cubicBezTo>
                    <a:cubicBezTo>
                      <a:pt x="2161" y="136"/>
                      <a:pt x="2233" y="96"/>
                      <a:pt x="2308" y="72"/>
                    </a:cubicBezTo>
                    <a:cubicBezTo>
                      <a:pt x="2383" y="48"/>
                      <a:pt x="2409" y="24"/>
                      <a:pt x="2436" y="12"/>
                    </a:cubicBezTo>
                  </a:path>
                </a:pathLst>
              </a:custGeom>
              <a:noFill/>
              <a:ln w="19050" cmpd="sng">
                <a:solidFill>
                  <a:srgbClr val="000099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7306" name="Oval 38"/>
              <p:cNvSpPr>
                <a:spLocks noChangeArrowheads="1"/>
              </p:cNvSpPr>
              <p:nvPr/>
            </p:nvSpPr>
            <p:spPr bwMode="auto">
              <a:xfrm>
                <a:off x="96" y="1152"/>
                <a:ext cx="288" cy="144"/>
              </a:xfrm>
              <a:prstGeom prst="ellipse">
                <a:avLst/>
              </a:prstGeom>
              <a:solidFill>
                <a:schemeClr val="bg1">
                  <a:alpha val="50195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uk-UA" sz="2000"/>
                  <a:t>30</a:t>
                </a:r>
                <a:r>
                  <a:rPr lang="uk-UA" sz="2000" baseline="40000"/>
                  <a:t>о</a:t>
                </a:r>
                <a:endParaRPr lang="ru-RU" sz="2000" baseline="40000"/>
              </a:p>
            </p:txBody>
          </p:sp>
          <p:sp>
            <p:nvSpPr>
              <p:cNvPr id="7307" name="Freeform 39"/>
              <p:cNvSpPr>
                <a:spLocks/>
              </p:cNvSpPr>
              <p:nvPr/>
            </p:nvSpPr>
            <p:spPr bwMode="auto">
              <a:xfrm>
                <a:off x="3028" y="1209"/>
                <a:ext cx="2390" cy="193"/>
              </a:xfrm>
              <a:custGeom>
                <a:avLst/>
                <a:gdLst>
                  <a:gd name="T0" fmla="*/ 0 w 2390"/>
                  <a:gd name="T1" fmla="*/ 15 h 193"/>
                  <a:gd name="T2" fmla="*/ 137 w 2390"/>
                  <a:gd name="T3" fmla="*/ 72 h 193"/>
                  <a:gd name="T4" fmla="*/ 392 w 2390"/>
                  <a:gd name="T5" fmla="*/ 138 h 193"/>
                  <a:gd name="T6" fmla="*/ 857 w 2390"/>
                  <a:gd name="T7" fmla="*/ 183 h 193"/>
                  <a:gd name="T8" fmla="*/ 1214 w 2390"/>
                  <a:gd name="T9" fmla="*/ 189 h 193"/>
                  <a:gd name="T10" fmla="*/ 1727 w 2390"/>
                  <a:gd name="T11" fmla="*/ 159 h 193"/>
                  <a:gd name="T12" fmla="*/ 2099 w 2390"/>
                  <a:gd name="T13" fmla="*/ 105 h 193"/>
                  <a:gd name="T14" fmla="*/ 2258 w 2390"/>
                  <a:gd name="T15" fmla="*/ 57 h 193"/>
                  <a:gd name="T16" fmla="*/ 2390 w 2390"/>
                  <a:gd name="T17" fmla="*/ 0 h 193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390"/>
                  <a:gd name="T28" fmla="*/ 0 h 193"/>
                  <a:gd name="T29" fmla="*/ 2390 w 2390"/>
                  <a:gd name="T30" fmla="*/ 193 h 193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390" h="193">
                    <a:moveTo>
                      <a:pt x="0" y="15"/>
                    </a:moveTo>
                    <a:cubicBezTo>
                      <a:pt x="23" y="25"/>
                      <a:pt x="72" y="52"/>
                      <a:pt x="137" y="72"/>
                    </a:cubicBezTo>
                    <a:cubicBezTo>
                      <a:pt x="202" y="92"/>
                      <a:pt x="272" y="119"/>
                      <a:pt x="392" y="138"/>
                    </a:cubicBezTo>
                    <a:cubicBezTo>
                      <a:pt x="512" y="157"/>
                      <a:pt x="720" y="175"/>
                      <a:pt x="857" y="183"/>
                    </a:cubicBezTo>
                    <a:cubicBezTo>
                      <a:pt x="994" y="191"/>
                      <a:pt x="1069" y="193"/>
                      <a:pt x="1214" y="189"/>
                    </a:cubicBezTo>
                    <a:cubicBezTo>
                      <a:pt x="1359" y="185"/>
                      <a:pt x="1580" y="173"/>
                      <a:pt x="1727" y="159"/>
                    </a:cubicBezTo>
                    <a:cubicBezTo>
                      <a:pt x="1874" y="145"/>
                      <a:pt x="2010" y="122"/>
                      <a:pt x="2099" y="105"/>
                    </a:cubicBezTo>
                    <a:cubicBezTo>
                      <a:pt x="2188" y="88"/>
                      <a:pt x="2210" y="75"/>
                      <a:pt x="2258" y="57"/>
                    </a:cubicBezTo>
                    <a:cubicBezTo>
                      <a:pt x="2306" y="39"/>
                      <a:pt x="2363" y="12"/>
                      <a:pt x="2390" y="0"/>
                    </a:cubicBezTo>
                  </a:path>
                </a:pathLst>
              </a:custGeom>
              <a:noFill/>
              <a:ln w="19050" cmpd="sng">
                <a:solidFill>
                  <a:srgbClr val="000099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</p:grpSp>
        <p:sp>
          <p:nvSpPr>
            <p:cNvPr id="7304" name="Oval 40"/>
            <p:cNvSpPr>
              <a:spLocks noChangeArrowheads="1"/>
            </p:cNvSpPr>
            <p:nvPr/>
          </p:nvSpPr>
          <p:spPr bwMode="auto">
            <a:xfrm>
              <a:off x="5328" y="1200"/>
              <a:ext cx="288" cy="144"/>
            </a:xfrm>
            <a:prstGeom prst="ellipse">
              <a:avLst/>
            </a:prstGeom>
            <a:solidFill>
              <a:schemeClr val="bg1">
                <a:alpha val="50195"/>
              </a:schemeClr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uk-UA" sz="2000"/>
                <a:t>30</a:t>
              </a:r>
              <a:r>
                <a:rPr lang="uk-UA" sz="2000" baseline="40000"/>
                <a:t>о</a:t>
              </a:r>
              <a:endParaRPr lang="ru-RU" sz="2000" baseline="40000"/>
            </a:p>
          </p:txBody>
        </p:sp>
      </p:grpSp>
      <p:grpSp>
        <p:nvGrpSpPr>
          <p:cNvPr id="10" name="Group 41"/>
          <p:cNvGrpSpPr>
            <a:grpSpLocks/>
          </p:cNvGrpSpPr>
          <p:nvPr/>
        </p:nvGrpSpPr>
        <p:grpSpPr bwMode="auto">
          <a:xfrm>
            <a:off x="0" y="2286000"/>
            <a:ext cx="9144000" cy="361950"/>
            <a:chOff x="0" y="1440"/>
            <a:chExt cx="5760" cy="228"/>
          </a:xfrm>
        </p:grpSpPr>
        <p:grpSp>
          <p:nvGrpSpPr>
            <p:cNvPr id="11" name="Group 42"/>
            <p:cNvGrpSpPr>
              <a:grpSpLocks/>
            </p:cNvGrpSpPr>
            <p:nvPr/>
          </p:nvGrpSpPr>
          <p:grpSpPr bwMode="auto">
            <a:xfrm>
              <a:off x="0" y="1440"/>
              <a:ext cx="5523" cy="228"/>
              <a:chOff x="0" y="1344"/>
              <a:chExt cx="5523" cy="228"/>
            </a:xfrm>
          </p:grpSpPr>
          <p:sp>
            <p:nvSpPr>
              <p:cNvPr id="7300" name="Freeform 43"/>
              <p:cNvSpPr>
                <a:spLocks/>
              </p:cNvSpPr>
              <p:nvPr/>
            </p:nvSpPr>
            <p:spPr bwMode="auto">
              <a:xfrm>
                <a:off x="192" y="1436"/>
                <a:ext cx="2640" cy="133"/>
              </a:xfrm>
              <a:custGeom>
                <a:avLst/>
                <a:gdLst>
                  <a:gd name="T0" fmla="*/ 0 w 2640"/>
                  <a:gd name="T1" fmla="*/ 0 h 133"/>
                  <a:gd name="T2" fmla="*/ 372 w 2640"/>
                  <a:gd name="T3" fmla="*/ 80 h 133"/>
                  <a:gd name="T4" fmla="*/ 724 w 2640"/>
                  <a:gd name="T5" fmla="*/ 108 h 133"/>
                  <a:gd name="T6" fmla="*/ 1392 w 2640"/>
                  <a:gd name="T7" fmla="*/ 132 h 133"/>
                  <a:gd name="T8" fmla="*/ 2120 w 2640"/>
                  <a:gd name="T9" fmla="*/ 104 h 133"/>
                  <a:gd name="T10" fmla="*/ 2640 w 2640"/>
                  <a:gd name="T11" fmla="*/ 4 h 13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2640"/>
                  <a:gd name="T19" fmla="*/ 0 h 133"/>
                  <a:gd name="T20" fmla="*/ 2640 w 2640"/>
                  <a:gd name="T21" fmla="*/ 133 h 13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640" h="133">
                    <a:moveTo>
                      <a:pt x="0" y="0"/>
                    </a:moveTo>
                    <a:cubicBezTo>
                      <a:pt x="62" y="13"/>
                      <a:pt x="251" y="62"/>
                      <a:pt x="372" y="80"/>
                    </a:cubicBezTo>
                    <a:cubicBezTo>
                      <a:pt x="493" y="98"/>
                      <a:pt x="554" y="99"/>
                      <a:pt x="724" y="108"/>
                    </a:cubicBezTo>
                    <a:cubicBezTo>
                      <a:pt x="894" y="117"/>
                      <a:pt x="1159" y="133"/>
                      <a:pt x="1392" y="132"/>
                    </a:cubicBezTo>
                    <a:cubicBezTo>
                      <a:pt x="1625" y="131"/>
                      <a:pt x="1912" y="125"/>
                      <a:pt x="2120" y="104"/>
                    </a:cubicBezTo>
                    <a:cubicBezTo>
                      <a:pt x="2328" y="83"/>
                      <a:pt x="2532" y="25"/>
                      <a:pt x="2640" y="4"/>
                    </a:cubicBezTo>
                  </a:path>
                </a:pathLst>
              </a:custGeom>
              <a:noFill/>
              <a:ln w="19050" cmpd="sng">
                <a:solidFill>
                  <a:srgbClr val="000099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7301" name="Oval 44"/>
              <p:cNvSpPr>
                <a:spLocks noChangeArrowheads="1"/>
              </p:cNvSpPr>
              <p:nvPr/>
            </p:nvSpPr>
            <p:spPr bwMode="auto">
              <a:xfrm>
                <a:off x="0" y="1344"/>
                <a:ext cx="288" cy="144"/>
              </a:xfrm>
              <a:prstGeom prst="ellipse">
                <a:avLst/>
              </a:prstGeom>
              <a:solidFill>
                <a:schemeClr val="bg1">
                  <a:alpha val="50195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uk-UA" sz="2000"/>
                  <a:t>20</a:t>
                </a:r>
                <a:r>
                  <a:rPr lang="uk-UA" sz="2000" baseline="40000"/>
                  <a:t>о</a:t>
                </a:r>
                <a:endParaRPr lang="ru-RU" sz="2000" baseline="40000"/>
              </a:p>
            </p:txBody>
          </p:sp>
          <p:sp>
            <p:nvSpPr>
              <p:cNvPr id="7302" name="Freeform 45"/>
              <p:cNvSpPr>
                <a:spLocks/>
              </p:cNvSpPr>
              <p:nvPr/>
            </p:nvSpPr>
            <p:spPr bwMode="auto">
              <a:xfrm>
                <a:off x="2940" y="1425"/>
                <a:ext cx="2583" cy="147"/>
              </a:xfrm>
              <a:custGeom>
                <a:avLst/>
                <a:gdLst>
                  <a:gd name="T0" fmla="*/ 0 w 2583"/>
                  <a:gd name="T1" fmla="*/ 24 h 147"/>
                  <a:gd name="T2" fmla="*/ 132 w 2583"/>
                  <a:gd name="T3" fmla="*/ 66 h 147"/>
                  <a:gd name="T4" fmla="*/ 681 w 2583"/>
                  <a:gd name="T5" fmla="*/ 126 h 147"/>
                  <a:gd name="T6" fmla="*/ 1348 w 2583"/>
                  <a:gd name="T7" fmla="*/ 143 h 147"/>
                  <a:gd name="T8" fmla="*/ 2079 w 2583"/>
                  <a:gd name="T9" fmla="*/ 102 h 147"/>
                  <a:gd name="T10" fmla="*/ 2583 w 2583"/>
                  <a:gd name="T11" fmla="*/ 0 h 147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2583"/>
                  <a:gd name="T19" fmla="*/ 0 h 147"/>
                  <a:gd name="T20" fmla="*/ 2583 w 2583"/>
                  <a:gd name="T21" fmla="*/ 147 h 147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583" h="147">
                    <a:moveTo>
                      <a:pt x="0" y="24"/>
                    </a:moveTo>
                    <a:cubicBezTo>
                      <a:pt x="22" y="31"/>
                      <a:pt x="19" y="49"/>
                      <a:pt x="132" y="66"/>
                    </a:cubicBezTo>
                    <a:cubicBezTo>
                      <a:pt x="245" y="83"/>
                      <a:pt x="478" y="113"/>
                      <a:pt x="681" y="126"/>
                    </a:cubicBezTo>
                    <a:cubicBezTo>
                      <a:pt x="884" y="139"/>
                      <a:pt x="1115" y="147"/>
                      <a:pt x="1348" y="143"/>
                    </a:cubicBezTo>
                    <a:cubicBezTo>
                      <a:pt x="1581" y="139"/>
                      <a:pt x="1873" y="126"/>
                      <a:pt x="2079" y="102"/>
                    </a:cubicBezTo>
                    <a:cubicBezTo>
                      <a:pt x="2285" y="78"/>
                      <a:pt x="2478" y="21"/>
                      <a:pt x="2583" y="0"/>
                    </a:cubicBezTo>
                  </a:path>
                </a:pathLst>
              </a:custGeom>
              <a:noFill/>
              <a:ln w="19050" cmpd="sng">
                <a:solidFill>
                  <a:srgbClr val="000099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</p:grpSp>
        <p:sp>
          <p:nvSpPr>
            <p:cNvPr id="7299" name="Oval 46"/>
            <p:cNvSpPr>
              <a:spLocks noChangeArrowheads="1"/>
            </p:cNvSpPr>
            <p:nvPr/>
          </p:nvSpPr>
          <p:spPr bwMode="auto">
            <a:xfrm>
              <a:off x="5472" y="1440"/>
              <a:ext cx="288" cy="144"/>
            </a:xfrm>
            <a:prstGeom prst="ellipse">
              <a:avLst/>
            </a:prstGeom>
            <a:solidFill>
              <a:schemeClr val="bg1">
                <a:alpha val="50195"/>
              </a:schemeClr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uk-UA" sz="2000"/>
                <a:t>20</a:t>
              </a:r>
              <a:r>
                <a:rPr lang="uk-UA" sz="2000" baseline="40000"/>
                <a:t>о</a:t>
              </a:r>
              <a:endParaRPr lang="ru-RU" sz="2000" baseline="40000"/>
            </a:p>
          </p:txBody>
        </p:sp>
      </p:grpSp>
      <p:grpSp>
        <p:nvGrpSpPr>
          <p:cNvPr id="12" name="Group 47"/>
          <p:cNvGrpSpPr>
            <a:grpSpLocks/>
          </p:cNvGrpSpPr>
          <p:nvPr/>
        </p:nvGrpSpPr>
        <p:grpSpPr bwMode="auto">
          <a:xfrm>
            <a:off x="0" y="2667000"/>
            <a:ext cx="9144000" cy="241300"/>
            <a:chOff x="0" y="1680"/>
            <a:chExt cx="5760" cy="152"/>
          </a:xfrm>
        </p:grpSpPr>
        <p:grpSp>
          <p:nvGrpSpPr>
            <p:cNvPr id="13" name="Group 48"/>
            <p:cNvGrpSpPr>
              <a:grpSpLocks/>
            </p:cNvGrpSpPr>
            <p:nvPr/>
          </p:nvGrpSpPr>
          <p:grpSpPr bwMode="auto">
            <a:xfrm>
              <a:off x="0" y="1680"/>
              <a:ext cx="5604" cy="152"/>
              <a:chOff x="0" y="1584"/>
              <a:chExt cx="5604" cy="152"/>
            </a:xfrm>
          </p:grpSpPr>
          <p:grpSp>
            <p:nvGrpSpPr>
              <p:cNvPr id="14" name="Group 49"/>
              <p:cNvGrpSpPr>
                <a:grpSpLocks/>
              </p:cNvGrpSpPr>
              <p:nvPr/>
            </p:nvGrpSpPr>
            <p:grpSpPr bwMode="auto">
              <a:xfrm>
                <a:off x="0" y="1584"/>
                <a:ext cx="2880" cy="152"/>
                <a:chOff x="0" y="1584"/>
                <a:chExt cx="2880" cy="152"/>
              </a:xfrm>
            </p:grpSpPr>
            <p:sp>
              <p:nvSpPr>
                <p:cNvPr id="7296" name="Freeform 50"/>
                <p:cNvSpPr>
                  <a:spLocks/>
                </p:cNvSpPr>
                <p:nvPr/>
              </p:nvSpPr>
              <p:spPr bwMode="auto">
                <a:xfrm>
                  <a:off x="128" y="1680"/>
                  <a:ext cx="2752" cy="56"/>
                </a:xfrm>
                <a:custGeom>
                  <a:avLst/>
                  <a:gdLst>
                    <a:gd name="T0" fmla="*/ 0 w 2752"/>
                    <a:gd name="T1" fmla="*/ 0 h 56"/>
                    <a:gd name="T2" fmla="*/ 764 w 2752"/>
                    <a:gd name="T3" fmla="*/ 44 h 56"/>
                    <a:gd name="T4" fmla="*/ 1408 w 2752"/>
                    <a:gd name="T5" fmla="*/ 48 h 56"/>
                    <a:gd name="T6" fmla="*/ 2080 w 2752"/>
                    <a:gd name="T7" fmla="*/ 48 h 56"/>
                    <a:gd name="T8" fmla="*/ 2752 w 2752"/>
                    <a:gd name="T9" fmla="*/ 0 h 56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752"/>
                    <a:gd name="T16" fmla="*/ 0 h 56"/>
                    <a:gd name="T17" fmla="*/ 2752 w 2752"/>
                    <a:gd name="T18" fmla="*/ 56 h 5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752" h="56">
                      <a:moveTo>
                        <a:pt x="0" y="0"/>
                      </a:moveTo>
                      <a:cubicBezTo>
                        <a:pt x="127" y="7"/>
                        <a:pt x="529" y="36"/>
                        <a:pt x="764" y="44"/>
                      </a:cubicBezTo>
                      <a:cubicBezTo>
                        <a:pt x="999" y="52"/>
                        <a:pt x="1189" y="47"/>
                        <a:pt x="1408" y="48"/>
                      </a:cubicBezTo>
                      <a:cubicBezTo>
                        <a:pt x="1627" y="49"/>
                        <a:pt x="1856" y="56"/>
                        <a:pt x="2080" y="48"/>
                      </a:cubicBezTo>
                      <a:cubicBezTo>
                        <a:pt x="2304" y="40"/>
                        <a:pt x="2612" y="10"/>
                        <a:pt x="2752" y="0"/>
                      </a:cubicBezTo>
                    </a:path>
                  </a:pathLst>
                </a:custGeom>
                <a:noFill/>
                <a:ln w="19050" cmpd="sng">
                  <a:solidFill>
                    <a:srgbClr val="000099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7297" name="Oval 51"/>
                <p:cNvSpPr>
                  <a:spLocks noChangeArrowheads="1"/>
                </p:cNvSpPr>
                <p:nvPr/>
              </p:nvSpPr>
              <p:spPr bwMode="auto">
                <a:xfrm>
                  <a:off x="0" y="1584"/>
                  <a:ext cx="288" cy="144"/>
                </a:xfrm>
                <a:prstGeom prst="ellipse">
                  <a:avLst/>
                </a:prstGeom>
                <a:solidFill>
                  <a:schemeClr val="bg1">
                    <a:alpha val="50195"/>
                  </a:schemeClr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algn="ctr"/>
                  <a:r>
                    <a:rPr lang="uk-UA" sz="2000"/>
                    <a:t>10</a:t>
                  </a:r>
                  <a:r>
                    <a:rPr lang="uk-UA" sz="2000" baseline="40000"/>
                    <a:t>о</a:t>
                  </a:r>
                  <a:endParaRPr lang="ru-RU" sz="2000" baseline="40000"/>
                </a:p>
              </p:txBody>
            </p:sp>
          </p:grpSp>
          <p:sp>
            <p:nvSpPr>
              <p:cNvPr id="7295" name="Freeform 52"/>
              <p:cNvSpPr>
                <a:spLocks/>
              </p:cNvSpPr>
              <p:nvPr/>
            </p:nvSpPr>
            <p:spPr bwMode="auto">
              <a:xfrm>
                <a:off x="2928" y="1653"/>
                <a:ext cx="2676" cy="82"/>
              </a:xfrm>
              <a:custGeom>
                <a:avLst/>
                <a:gdLst>
                  <a:gd name="T0" fmla="*/ 0 w 2676"/>
                  <a:gd name="T1" fmla="*/ 35 h 82"/>
                  <a:gd name="T2" fmla="*/ 390 w 2676"/>
                  <a:gd name="T3" fmla="*/ 69 h 82"/>
                  <a:gd name="T4" fmla="*/ 696 w 2676"/>
                  <a:gd name="T5" fmla="*/ 81 h 82"/>
                  <a:gd name="T6" fmla="*/ 1312 w 2676"/>
                  <a:gd name="T7" fmla="*/ 75 h 82"/>
                  <a:gd name="T8" fmla="*/ 2013 w 2676"/>
                  <a:gd name="T9" fmla="*/ 66 h 82"/>
                  <a:gd name="T10" fmla="*/ 2676 w 2676"/>
                  <a:gd name="T11" fmla="*/ 0 h 8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2676"/>
                  <a:gd name="T19" fmla="*/ 0 h 82"/>
                  <a:gd name="T20" fmla="*/ 2676 w 2676"/>
                  <a:gd name="T21" fmla="*/ 82 h 82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676" h="82">
                    <a:moveTo>
                      <a:pt x="0" y="35"/>
                    </a:moveTo>
                    <a:cubicBezTo>
                      <a:pt x="65" y="41"/>
                      <a:pt x="274" y="61"/>
                      <a:pt x="390" y="69"/>
                    </a:cubicBezTo>
                    <a:cubicBezTo>
                      <a:pt x="506" y="77"/>
                      <a:pt x="542" y="80"/>
                      <a:pt x="696" y="81"/>
                    </a:cubicBezTo>
                    <a:cubicBezTo>
                      <a:pt x="850" y="82"/>
                      <a:pt x="1093" y="77"/>
                      <a:pt x="1312" y="75"/>
                    </a:cubicBezTo>
                    <a:cubicBezTo>
                      <a:pt x="1531" y="73"/>
                      <a:pt x="1786" y="79"/>
                      <a:pt x="2013" y="66"/>
                    </a:cubicBezTo>
                    <a:cubicBezTo>
                      <a:pt x="2240" y="53"/>
                      <a:pt x="2538" y="14"/>
                      <a:pt x="2676" y="0"/>
                    </a:cubicBezTo>
                  </a:path>
                </a:pathLst>
              </a:custGeom>
              <a:noFill/>
              <a:ln w="19050" cmpd="sng">
                <a:solidFill>
                  <a:srgbClr val="000099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</p:grpSp>
        <p:sp>
          <p:nvSpPr>
            <p:cNvPr id="7293" name="Oval 53"/>
            <p:cNvSpPr>
              <a:spLocks noChangeArrowheads="1"/>
            </p:cNvSpPr>
            <p:nvPr/>
          </p:nvSpPr>
          <p:spPr bwMode="auto">
            <a:xfrm>
              <a:off x="5472" y="1680"/>
              <a:ext cx="288" cy="144"/>
            </a:xfrm>
            <a:prstGeom prst="ellipse">
              <a:avLst/>
            </a:prstGeom>
            <a:solidFill>
              <a:schemeClr val="bg1">
                <a:alpha val="50195"/>
              </a:schemeClr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uk-UA" sz="2000"/>
                <a:t>10</a:t>
              </a:r>
              <a:r>
                <a:rPr lang="uk-UA" sz="2000" baseline="40000"/>
                <a:t>о</a:t>
              </a:r>
              <a:endParaRPr lang="ru-RU" sz="2000" baseline="40000"/>
            </a:p>
          </p:txBody>
        </p:sp>
      </p:grpSp>
      <p:grpSp>
        <p:nvGrpSpPr>
          <p:cNvPr id="15" name="Group 54"/>
          <p:cNvGrpSpPr>
            <a:grpSpLocks/>
          </p:cNvGrpSpPr>
          <p:nvPr/>
        </p:nvGrpSpPr>
        <p:grpSpPr bwMode="auto">
          <a:xfrm>
            <a:off x="0" y="3425825"/>
            <a:ext cx="9144000" cy="231775"/>
            <a:chOff x="0" y="2158"/>
            <a:chExt cx="5760" cy="146"/>
          </a:xfrm>
        </p:grpSpPr>
        <p:sp>
          <p:nvSpPr>
            <p:cNvPr id="7288" name="Freeform 55"/>
            <p:cNvSpPr>
              <a:spLocks/>
            </p:cNvSpPr>
            <p:nvPr/>
          </p:nvSpPr>
          <p:spPr bwMode="auto">
            <a:xfrm>
              <a:off x="136" y="2183"/>
              <a:ext cx="2744" cy="73"/>
            </a:xfrm>
            <a:custGeom>
              <a:avLst/>
              <a:gdLst>
                <a:gd name="T0" fmla="*/ 0 w 2744"/>
                <a:gd name="T1" fmla="*/ 69 h 73"/>
                <a:gd name="T2" fmla="*/ 260 w 2744"/>
                <a:gd name="T3" fmla="*/ 29 h 73"/>
                <a:gd name="T4" fmla="*/ 644 w 2744"/>
                <a:gd name="T5" fmla="*/ 9 h 73"/>
                <a:gd name="T6" fmla="*/ 1384 w 2744"/>
                <a:gd name="T7" fmla="*/ 1 h 73"/>
                <a:gd name="T8" fmla="*/ 2108 w 2744"/>
                <a:gd name="T9" fmla="*/ 13 h 73"/>
                <a:gd name="T10" fmla="*/ 2744 w 2744"/>
                <a:gd name="T11" fmla="*/ 73 h 73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2744"/>
                <a:gd name="T19" fmla="*/ 0 h 73"/>
                <a:gd name="T20" fmla="*/ 2744 w 2744"/>
                <a:gd name="T21" fmla="*/ 73 h 73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744" h="73">
                  <a:moveTo>
                    <a:pt x="0" y="69"/>
                  </a:moveTo>
                  <a:cubicBezTo>
                    <a:pt x="43" y="62"/>
                    <a:pt x="153" y="39"/>
                    <a:pt x="260" y="29"/>
                  </a:cubicBezTo>
                  <a:cubicBezTo>
                    <a:pt x="367" y="19"/>
                    <a:pt x="457" y="14"/>
                    <a:pt x="644" y="9"/>
                  </a:cubicBezTo>
                  <a:cubicBezTo>
                    <a:pt x="831" y="4"/>
                    <a:pt x="1140" y="0"/>
                    <a:pt x="1384" y="1"/>
                  </a:cubicBezTo>
                  <a:cubicBezTo>
                    <a:pt x="1628" y="2"/>
                    <a:pt x="1881" y="1"/>
                    <a:pt x="2108" y="13"/>
                  </a:cubicBezTo>
                  <a:cubicBezTo>
                    <a:pt x="2335" y="25"/>
                    <a:pt x="2612" y="61"/>
                    <a:pt x="2744" y="73"/>
                  </a:cubicBezTo>
                </a:path>
              </a:pathLst>
            </a:custGeom>
            <a:noFill/>
            <a:ln w="19050" cmpd="sng">
              <a:solidFill>
                <a:srgbClr val="000099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7289" name="Oval 56"/>
            <p:cNvSpPr>
              <a:spLocks noChangeArrowheads="1"/>
            </p:cNvSpPr>
            <p:nvPr/>
          </p:nvSpPr>
          <p:spPr bwMode="auto">
            <a:xfrm>
              <a:off x="0" y="2160"/>
              <a:ext cx="288" cy="144"/>
            </a:xfrm>
            <a:prstGeom prst="ellipse">
              <a:avLst/>
            </a:prstGeom>
            <a:solidFill>
              <a:schemeClr val="bg1">
                <a:alpha val="50195"/>
              </a:schemeClr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uk-UA" sz="2000"/>
                <a:t>10</a:t>
              </a:r>
              <a:r>
                <a:rPr lang="uk-UA" sz="2000" baseline="40000"/>
                <a:t>о</a:t>
              </a:r>
              <a:endParaRPr lang="ru-RU" sz="2000" baseline="40000"/>
            </a:p>
          </p:txBody>
        </p:sp>
        <p:sp>
          <p:nvSpPr>
            <p:cNvPr id="7290" name="Freeform 57"/>
            <p:cNvSpPr>
              <a:spLocks/>
            </p:cNvSpPr>
            <p:nvPr/>
          </p:nvSpPr>
          <p:spPr bwMode="auto">
            <a:xfrm>
              <a:off x="2880" y="2158"/>
              <a:ext cx="2720" cy="93"/>
            </a:xfrm>
            <a:custGeom>
              <a:avLst/>
              <a:gdLst>
                <a:gd name="T0" fmla="*/ 0 w 2720"/>
                <a:gd name="T1" fmla="*/ 71 h 93"/>
                <a:gd name="T2" fmla="*/ 56 w 2720"/>
                <a:gd name="T3" fmla="*/ 90 h 93"/>
                <a:gd name="T4" fmla="*/ 312 w 2720"/>
                <a:gd name="T5" fmla="*/ 54 h 93"/>
                <a:gd name="T6" fmla="*/ 704 w 2720"/>
                <a:gd name="T7" fmla="*/ 34 h 93"/>
                <a:gd name="T8" fmla="*/ 1384 w 2720"/>
                <a:gd name="T9" fmla="*/ 3 h 93"/>
                <a:gd name="T10" fmla="*/ 2108 w 2720"/>
                <a:gd name="T11" fmla="*/ 15 h 93"/>
                <a:gd name="T12" fmla="*/ 2488 w 2720"/>
                <a:gd name="T13" fmla="*/ 42 h 93"/>
                <a:gd name="T14" fmla="*/ 2720 w 2720"/>
                <a:gd name="T15" fmla="*/ 70 h 93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2720"/>
                <a:gd name="T25" fmla="*/ 0 h 93"/>
                <a:gd name="T26" fmla="*/ 2720 w 2720"/>
                <a:gd name="T27" fmla="*/ 93 h 93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2720" h="93">
                  <a:moveTo>
                    <a:pt x="0" y="71"/>
                  </a:moveTo>
                  <a:cubicBezTo>
                    <a:pt x="9" y="74"/>
                    <a:pt x="4" y="93"/>
                    <a:pt x="56" y="90"/>
                  </a:cubicBezTo>
                  <a:cubicBezTo>
                    <a:pt x="108" y="87"/>
                    <a:pt x="204" y="63"/>
                    <a:pt x="312" y="54"/>
                  </a:cubicBezTo>
                  <a:cubicBezTo>
                    <a:pt x="420" y="45"/>
                    <a:pt x="525" y="42"/>
                    <a:pt x="704" y="34"/>
                  </a:cubicBezTo>
                  <a:cubicBezTo>
                    <a:pt x="883" y="26"/>
                    <a:pt x="1150" y="6"/>
                    <a:pt x="1384" y="3"/>
                  </a:cubicBezTo>
                  <a:cubicBezTo>
                    <a:pt x="1618" y="0"/>
                    <a:pt x="1924" y="8"/>
                    <a:pt x="2108" y="15"/>
                  </a:cubicBezTo>
                  <a:cubicBezTo>
                    <a:pt x="2292" y="22"/>
                    <a:pt x="2386" y="33"/>
                    <a:pt x="2488" y="42"/>
                  </a:cubicBezTo>
                  <a:cubicBezTo>
                    <a:pt x="2590" y="51"/>
                    <a:pt x="2672" y="64"/>
                    <a:pt x="2720" y="70"/>
                  </a:cubicBezTo>
                </a:path>
              </a:pathLst>
            </a:custGeom>
            <a:noFill/>
            <a:ln w="19050" cmpd="sng">
              <a:solidFill>
                <a:srgbClr val="000099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7291" name="Oval 58"/>
            <p:cNvSpPr>
              <a:spLocks noChangeArrowheads="1"/>
            </p:cNvSpPr>
            <p:nvPr/>
          </p:nvSpPr>
          <p:spPr bwMode="auto">
            <a:xfrm>
              <a:off x="5472" y="2160"/>
              <a:ext cx="288" cy="144"/>
            </a:xfrm>
            <a:prstGeom prst="ellipse">
              <a:avLst/>
            </a:prstGeom>
            <a:solidFill>
              <a:schemeClr val="bg1">
                <a:alpha val="50195"/>
              </a:schemeClr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uk-UA" sz="2000"/>
                <a:t>10</a:t>
              </a:r>
              <a:r>
                <a:rPr lang="uk-UA" sz="2000" baseline="40000"/>
                <a:t>о</a:t>
              </a:r>
              <a:endParaRPr lang="ru-RU" sz="2000" baseline="40000"/>
            </a:p>
          </p:txBody>
        </p:sp>
      </p:grpSp>
      <p:grpSp>
        <p:nvGrpSpPr>
          <p:cNvPr id="16" name="Group 59"/>
          <p:cNvGrpSpPr>
            <a:grpSpLocks/>
          </p:cNvGrpSpPr>
          <p:nvPr/>
        </p:nvGrpSpPr>
        <p:grpSpPr bwMode="auto">
          <a:xfrm>
            <a:off x="0" y="3694113"/>
            <a:ext cx="9144000" cy="344487"/>
            <a:chOff x="0" y="2327"/>
            <a:chExt cx="5760" cy="217"/>
          </a:xfrm>
        </p:grpSpPr>
        <p:sp>
          <p:nvSpPr>
            <p:cNvPr id="7284" name="Freeform 60"/>
            <p:cNvSpPr>
              <a:spLocks/>
            </p:cNvSpPr>
            <p:nvPr/>
          </p:nvSpPr>
          <p:spPr bwMode="auto">
            <a:xfrm>
              <a:off x="204" y="2351"/>
              <a:ext cx="2628" cy="145"/>
            </a:xfrm>
            <a:custGeom>
              <a:avLst/>
              <a:gdLst>
                <a:gd name="T0" fmla="*/ 0 w 2628"/>
                <a:gd name="T1" fmla="*/ 125 h 145"/>
                <a:gd name="T2" fmla="*/ 88 w 2628"/>
                <a:gd name="T3" fmla="*/ 97 h 145"/>
                <a:gd name="T4" fmla="*/ 488 w 2628"/>
                <a:gd name="T5" fmla="*/ 29 h 145"/>
                <a:gd name="T6" fmla="*/ 1284 w 2628"/>
                <a:gd name="T7" fmla="*/ 1 h 145"/>
                <a:gd name="T8" fmla="*/ 2116 w 2628"/>
                <a:gd name="T9" fmla="*/ 37 h 145"/>
                <a:gd name="T10" fmla="*/ 2480 w 2628"/>
                <a:gd name="T11" fmla="*/ 105 h 145"/>
                <a:gd name="T12" fmla="*/ 2628 w 2628"/>
                <a:gd name="T13" fmla="*/ 145 h 145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2628"/>
                <a:gd name="T22" fmla="*/ 0 h 145"/>
                <a:gd name="T23" fmla="*/ 2628 w 2628"/>
                <a:gd name="T24" fmla="*/ 145 h 145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628" h="145">
                  <a:moveTo>
                    <a:pt x="0" y="125"/>
                  </a:moveTo>
                  <a:cubicBezTo>
                    <a:pt x="15" y="120"/>
                    <a:pt x="7" y="113"/>
                    <a:pt x="88" y="97"/>
                  </a:cubicBezTo>
                  <a:cubicBezTo>
                    <a:pt x="169" y="81"/>
                    <a:pt x="289" y="45"/>
                    <a:pt x="488" y="29"/>
                  </a:cubicBezTo>
                  <a:cubicBezTo>
                    <a:pt x="687" y="13"/>
                    <a:pt x="1013" y="0"/>
                    <a:pt x="1284" y="1"/>
                  </a:cubicBezTo>
                  <a:cubicBezTo>
                    <a:pt x="1555" y="2"/>
                    <a:pt x="1917" y="20"/>
                    <a:pt x="2116" y="37"/>
                  </a:cubicBezTo>
                  <a:cubicBezTo>
                    <a:pt x="2315" y="54"/>
                    <a:pt x="2395" y="87"/>
                    <a:pt x="2480" y="105"/>
                  </a:cubicBezTo>
                  <a:cubicBezTo>
                    <a:pt x="2565" y="123"/>
                    <a:pt x="2597" y="137"/>
                    <a:pt x="2628" y="145"/>
                  </a:cubicBezTo>
                </a:path>
              </a:pathLst>
            </a:custGeom>
            <a:noFill/>
            <a:ln w="19050" cmpd="sng">
              <a:solidFill>
                <a:srgbClr val="000099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7285" name="Freeform 61"/>
            <p:cNvSpPr>
              <a:spLocks/>
            </p:cNvSpPr>
            <p:nvPr/>
          </p:nvSpPr>
          <p:spPr bwMode="auto">
            <a:xfrm>
              <a:off x="2948" y="2327"/>
              <a:ext cx="2592" cy="157"/>
            </a:xfrm>
            <a:custGeom>
              <a:avLst/>
              <a:gdLst>
                <a:gd name="T0" fmla="*/ 0 w 2592"/>
                <a:gd name="T1" fmla="*/ 157 h 157"/>
                <a:gd name="T2" fmla="*/ 512 w 2592"/>
                <a:gd name="T3" fmla="*/ 49 h 157"/>
                <a:gd name="T4" fmla="*/ 1284 w 2592"/>
                <a:gd name="T5" fmla="*/ 2 h 157"/>
                <a:gd name="T6" fmla="*/ 2116 w 2592"/>
                <a:gd name="T7" fmla="*/ 38 h 157"/>
                <a:gd name="T8" fmla="*/ 2480 w 2592"/>
                <a:gd name="T9" fmla="*/ 106 h 157"/>
                <a:gd name="T10" fmla="*/ 2592 w 2592"/>
                <a:gd name="T11" fmla="*/ 129 h 15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2592"/>
                <a:gd name="T19" fmla="*/ 0 h 157"/>
                <a:gd name="T20" fmla="*/ 2592 w 2592"/>
                <a:gd name="T21" fmla="*/ 157 h 157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592" h="157">
                  <a:moveTo>
                    <a:pt x="0" y="157"/>
                  </a:moveTo>
                  <a:cubicBezTo>
                    <a:pt x="85" y="139"/>
                    <a:pt x="298" y="75"/>
                    <a:pt x="512" y="49"/>
                  </a:cubicBezTo>
                  <a:cubicBezTo>
                    <a:pt x="726" y="23"/>
                    <a:pt x="1017" y="4"/>
                    <a:pt x="1284" y="2"/>
                  </a:cubicBezTo>
                  <a:cubicBezTo>
                    <a:pt x="1551" y="0"/>
                    <a:pt x="1917" y="21"/>
                    <a:pt x="2116" y="38"/>
                  </a:cubicBezTo>
                  <a:cubicBezTo>
                    <a:pt x="2315" y="55"/>
                    <a:pt x="2401" y="91"/>
                    <a:pt x="2480" y="106"/>
                  </a:cubicBezTo>
                  <a:cubicBezTo>
                    <a:pt x="2559" y="121"/>
                    <a:pt x="2569" y="124"/>
                    <a:pt x="2592" y="129"/>
                  </a:cubicBezTo>
                </a:path>
              </a:pathLst>
            </a:custGeom>
            <a:noFill/>
            <a:ln w="19050" cmpd="sng">
              <a:solidFill>
                <a:srgbClr val="000099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7286" name="Oval 62"/>
            <p:cNvSpPr>
              <a:spLocks noChangeArrowheads="1"/>
            </p:cNvSpPr>
            <p:nvPr/>
          </p:nvSpPr>
          <p:spPr bwMode="auto">
            <a:xfrm>
              <a:off x="0" y="2400"/>
              <a:ext cx="288" cy="144"/>
            </a:xfrm>
            <a:prstGeom prst="ellipse">
              <a:avLst/>
            </a:prstGeom>
            <a:solidFill>
              <a:schemeClr val="bg1">
                <a:alpha val="50195"/>
              </a:schemeClr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uk-UA" sz="2000"/>
                <a:t>20</a:t>
              </a:r>
              <a:r>
                <a:rPr lang="uk-UA" sz="2000" baseline="40000"/>
                <a:t>о</a:t>
              </a:r>
              <a:endParaRPr lang="ru-RU" sz="2000" baseline="40000"/>
            </a:p>
          </p:txBody>
        </p:sp>
        <p:sp>
          <p:nvSpPr>
            <p:cNvPr id="7287" name="Oval 63"/>
            <p:cNvSpPr>
              <a:spLocks noChangeArrowheads="1"/>
            </p:cNvSpPr>
            <p:nvPr/>
          </p:nvSpPr>
          <p:spPr bwMode="auto">
            <a:xfrm>
              <a:off x="5472" y="2400"/>
              <a:ext cx="288" cy="144"/>
            </a:xfrm>
            <a:prstGeom prst="ellipse">
              <a:avLst/>
            </a:prstGeom>
            <a:solidFill>
              <a:schemeClr val="bg1">
                <a:alpha val="50195"/>
              </a:schemeClr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uk-UA" sz="2000"/>
                <a:t>20</a:t>
              </a:r>
              <a:r>
                <a:rPr lang="uk-UA" sz="2000" baseline="40000"/>
                <a:t>о</a:t>
              </a:r>
              <a:endParaRPr lang="ru-RU" sz="2000" baseline="40000"/>
            </a:p>
          </p:txBody>
        </p:sp>
      </p:grpSp>
      <p:grpSp>
        <p:nvGrpSpPr>
          <p:cNvPr id="17" name="Group 64"/>
          <p:cNvGrpSpPr>
            <a:grpSpLocks/>
          </p:cNvGrpSpPr>
          <p:nvPr/>
        </p:nvGrpSpPr>
        <p:grpSpPr bwMode="auto">
          <a:xfrm>
            <a:off x="152400" y="3967163"/>
            <a:ext cx="8839200" cy="452437"/>
            <a:chOff x="96" y="2499"/>
            <a:chExt cx="5568" cy="285"/>
          </a:xfrm>
        </p:grpSpPr>
        <p:sp>
          <p:nvSpPr>
            <p:cNvPr id="7280" name="Freeform 65"/>
            <p:cNvSpPr>
              <a:spLocks/>
            </p:cNvSpPr>
            <p:nvPr/>
          </p:nvSpPr>
          <p:spPr bwMode="auto">
            <a:xfrm>
              <a:off x="304" y="2509"/>
              <a:ext cx="2416" cy="195"/>
            </a:xfrm>
            <a:custGeom>
              <a:avLst/>
              <a:gdLst>
                <a:gd name="T0" fmla="*/ 0 w 2416"/>
                <a:gd name="T1" fmla="*/ 183 h 195"/>
                <a:gd name="T2" fmla="*/ 352 w 2416"/>
                <a:gd name="T3" fmla="*/ 71 h 195"/>
                <a:gd name="T4" fmla="*/ 1272 w 2416"/>
                <a:gd name="T5" fmla="*/ 3 h 195"/>
                <a:gd name="T6" fmla="*/ 1912 w 2416"/>
                <a:gd name="T7" fmla="*/ 55 h 195"/>
                <a:gd name="T8" fmla="*/ 2188 w 2416"/>
                <a:gd name="T9" fmla="*/ 119 h 195"/>
                <a:gd name="T10" fmla="*/ 2416 w 2416"/>
                <a:gd name="T11" fmla="*/ 195 h 19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2416"/>
                <a:gd name="T19" fmla="*/ 0 h 195"/>
                <a:gd name="T20" fmla="*/ 2416 w 2416"/>
                <a:gd name="T21" fmla="*/ 195 h 195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416" h="195">
                  <a:moveTo>
                    <a:pt x="0" y="183"/>
                  </a:moveTo>
                  <a:cubicBezTo>
                    <a:pt x="59" y="164"/>
                    <a:pt x="140" y="101"/>
                    <a:pt x="352" y="71"/>
                  </a:cubicBezTo>
                  <a:cubicBezTo>
                    <a:pt x="564" y="41"/>
                    <a:pt x="1012" y="6"/>
                    <a:pt x="1272" y="3"/>
                  </a:cubicBezTo>
                  <a:cubicBezTo>
                    <a:pt x="1532" y="0"/>
                    <a:pt x="1759" y="36"/>
                    <a:pt x="1912" y="55"/>
                  </a:cubicBezTo>
                  <a:cubicBezTo>
                    <a:pt x="2065" y="74"/>
                    <a:pt x="2104" y="96"/>
                    <a:pt x="2188" y="119"/>
                  </a:cubicBezTo>
                  <a:cubicBezTo>
                    <a:pt x="2272" y="142"/>
                    <a:pt x="2368" y="179"/>
                    <a:pt x="2416" y="195"/>
                  </a:cubicBezTo>
                </a:path>
              </a:pathLst>
            </a:custGeom>
            <a:noFill/>
            <a:ln w="19050" cmpd="sng">
              <a:solidFill>
                <a:srgbClr val="000099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7281" name="Freeform 66"/>
            <p:cNvSpPr>
              <a:spLocks/>
            </p:cNvSpPr>
            <p:nvPr/>
          </p:nvSpPr>
          <p:spPr bwMode="auto">
            <a:xfrm>
              <a:off x="3056" y="2499"/>
              <a:ext cx="2384" cy="197"/>
            </a:xfrm>
            <a:custGeom>
              <a:avLst/>
              <a:gdLst>
                <a:gd name="T0" fmla="*/ 0 w 2384"/>
                <a:gd name="T1" fmla="*/ 197 h 197"/>
                <a:gd name="T2" fmla="*/ 380 w 2384"/>
                <a:gd name="T3" fmla="*/ 73 h 197"/>
                <a:gd name="T4" fmla="*/ 1280 w 2384"/>
                <a:gd name="T5" fmla="*/ 5 h 197"/>
                <a:gd name="T6" fmla="*/ 1904 w 2384"/>
                <a:gd name="T7" fmla="*/ 42 h 197"/>
                <a:gd name="T8" fmla="*/ 2184 w 2384"/>
                <a:gd name="T9" fmla="*/ 89 h 197"/>
                <a:gd name="T10" fmla="*/ 2384 w 2384"/>
                <a:gd name="T11" fmla="*/ 169 h 19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2384"/>
                <a:gd name="T19" fmla="*/ 0 h 197"/>
                <a:gd name="T20" fmla="*/ 2384 w 2384"/>
                <a:gd name="T21" fmla="*/ 197 h 197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384" h="197">
                  <a:moveTo>
                    <a:pt x="0" y="197"/>
                  </a:moveTo>
                  <a:cubicBezTo>
                    <a:pt x="63" y="176"/>
                    <a:pt x="167" y="105"/>
                    <a:pt x="380" y="73"/>
                  </a:cubicBezTo>
                  <a:cubicBezTo>
                    <a:pt x="593" y="41"/>
                    <a:pt x="1026" y="10"/>
                    <a:pt x="1280" y="5"/>
                  </a:cubicBezTo>
                  <a:cubicBezTo>
                    <a:pt x="1534" y="0"/>
                    <a:pt x="1753" y="28"/>
                    <a:pt x="1904" y="42"/>
                  </a:cubicBezTo>
                  <a:cubicBezTo>
                    <a:pt x="2055" y="56"/>
                    <a:pt x="2104" y="68"/>
                    <a:pt x="2184" y="89"/>
                  </a:cubicBezTo>
                  <a:cubicBezTo>
                    <a:pt x="2264" y="110"/>
                    <a:pt x="2342" y="152"/>
                    <a:pt x="2384" y="169"/>
                  </a:cubicBezTo>
                </a:path>
              </a:pathLst>
            </a:custGeom>
            <a:noFill/>
            <a:ln w="19050" cmpd="sng">
              <a:solidFill>
                <a:srgbClr val="000099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7282" name="Oval 67"/>
            <p:cNvSpPr>
              <a:spLocks noChangeArrowheads="1"/>
            </p:cNvSpPr>
            <p:nvPr/>
          </p:nvSpPr>
          <p:spPr bwMode="auto">
            <a:xfrm>
              <a:off x="96" y="2640"/>
              <a:ext cx="288" cy="144"/>
            </a:xfrm>
            <a:prstGeom prst="ellipse">
              <a:avLst/>
            </a:prstGeom>
            <a:solidFill>
              <a:schemeClr val="bg1">
                <a:alpha val="50195"/>
              </a:schemeClr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uk-UA" sz="2000"/>
                <a:t>30</a:t>
              </a:r>
              <a:r>
                <a:rPr lang="uk-UA" sz="2000" baseline="40000"/>
                <a:t>о</a:t>
              </a:r>
              <a:endParaRPr lang="ru-RU" sz="2000" baseline="40000"/>
            </a:p>
          </p:txBody>
        </p:sp>
        <p:sp>
          <p:nvSpPr>
            <p:cNvPr id="7283" name="Oval 68"/>
            <p:cNvSpPr>
              <a:spLocks noChangeArrowheads="1"/>
            </p:cNvSpPr>
            <p:nvPr/>
          </p:nvSpPr>
          <p:spPr bwMode="auto">
            <a:xfrm>
              <a:off x="5376" y="2640"/>
              <a:ext cx="288" cy="144"/>
            </a:xfrm>
            <a:prstGeom prst="ellipse">
              <a:avLst/>
            </a:prstGeom>
            <a:solidFill>
              <a:schemeClr val="bg1">
                <a:alpha val="50195"/>
              </a:schemeClr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uk-UA" sz="2000"/>
                <a:t>30</a:t>
              </a:r>
              <a:r>
                <a:rPr lang="uk-UA" sz="2000" baseline="40000"/>
                <a:t>о</a:t>
              </a:r>
              <a:endParaRPr lang="ru-RU" sz="2000" baseline="40000"/>
            </a:p>
          </p:txBody>
        </p:sp>
      </p:grpSp>
      <p:grpSp>
        <p:nvGrpSpPr>
          <p:cNvPr id="18" name="Group 69"/>
          <p:cNvGrpSpPr>
            <a:grpSpLocks/>
          </p:cNvGrpSpPr>
          <p:nvPr/>
        </p:nvGrpSpPr>
        <p:grpSpPr bwMode="auto">
          <a:xfrm>
            <a:off x="304800" y="4222750"/>
            <a:ext cx="8458200" cy="577850"/>
            <a:chOff x="192" y="2660"/>
            <a:chExt cx="5328" cy="364"/>
          </a:xfrm>
        </p:grpSpPr>
        <p:sp>
          <p:nvSpPr>
            <p:cNvPr id="7276" name="Freeform 70"/>
            <p:cNvSpPr>
              <a:spLocks/>
            </p:cNvSpPr>
            <p:nvPr/>
          </p:nvSpPr>
          <p:spPr bwMode="auto">
            <a:xfrm>
              <a:off x="440" y="2683"/>
              <a:ext cx="2136" cy="225"/>
            </a:xfrm>
            <a:custGeom>
              <a:avLst/>
              <a:gdLst>
                <a:gd name="T0" fmla="*/ 0 w 2136"/>
                <a:gd name="T1" fmla="*/ 221 h 225"/>
                <a:gd name="T2" fmla="*/ 144 w 2136"/>
                <a:gd name="T3" fmla="*/ 137 h 225"/>
                <a:gd name="T4" fmla="*/ 424 w 2136"/>
                <a:gd name="T5" fmla="*/ 45 h 225"/>
                <a:gd name="T6" fmla="*/ 732 w 2136"/>
                <a:gd name="T7" fmla="*/ 13 h 225"/>
                <a:gd name="T8" fmla="*/ 1060 w 2136"/>
                <a:gd name="T9" fmla="*/ 1 h 225"/>
                <a:gd name="T10" fmla="*/ 1448 w 2136"/>
                <a:gd name="T11" fmla="*/ 17 h 225"/>
                <a:gd name="T12" fmla="*/ 1760 w 2136"/>
                <a:gd name="T13" fmla="*/ 65 h 225"/>
                <a:gd name="T14" fmla="*/ 2040 w 2136"/>
                <a:gd name="T15" fmla="*/ 169 h 225"/>
                <a:gd name="T16" fmla="*/ 2136 w 2136"/>
                <a:gd name="T17" fmla="*/ 225 h 225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2136"/>
                <a:gd name="T28" fmla="*/ 0 h 225"/>
                <a:gd name="T29" fmla="*/ 2136 w 2136"/>
                <a:gd name="T30" fmla="*/ 225 h 225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2136" h="225">
                  <a:moveTo>
                    <a:pt x="0" y="221"/>
                  </a:moveTo>
                  <a:cubicBezTo>
                    <a:pt x="24" y="207"/>
                    <a:pt x="73" y="166"/>
                    <a:pt x="144" y="137"/>
                  </a:cubicBezTo>
                  <a:cubicBezTo>
                    <a:pt x="215" y="108"/>
                    <a:pt x="326" y="66"/>
                    <a:pt x="424" y="45"/>
                  </a:cubicBezTo>
                  <a:cubicBezTo>
                    <a:pt x="522" y="24"/>
                    <a:pt x="626" y="20"/>
                    <a:pt x="732" y="13"/>
                  </a:cubicBezTo>
                  <a:cubicBezTo>
                    <a:pt x="838" y="6"/>
                    <a:pt x="941" y="0"/>
                    <a:pt x="1060" y="1"/>
                  </a:cubicBezTo>
                  <a:cubicBezTo>
                    <a:pt x="1179" y="2"/>
                    <a:pt x="1331" y="6"/>
                    <a:pt x="1448" y="17"/>
                  </a:cubicBezTo>
                  <a:cubicBezTo>
                    <a:pt x="1565" y="28"/>
                    <a:pt x="1661" y="40"/>
                    <a:pt x="1760" y="65"/>
                  </a:cubicBezTo>
                  <a:cubicBezTo>
                    <a:pt x="1859" y="90"/>
                    <a:pt x="1977" y="142"/>
                    <a:pt x="2040" y="169"/>
                  </a:cubicBezTo>
                  <a:cubicBezTo>
                    <a:pt x="2103" y="196"/>
                    <a:pt x="2116" y="213"/>
                    <a:pt x="2136" y="225"/>
                  </a:cubicBezTo>
                </a:path>
              </a:pathLst>
            </a:custGeom>
            <a:noFill/>
            <a:ln w="19050" cmpd="sng">
              <a:solidFill>
                <a:srgbClr val="000099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7277" name="Freeform 71"/>
            <p:cNvSpPr>
              <a:spLocks/>
            </p:cNvSpPr>
            <p:nvPr/>
          </p:nvSpPr>
          <p:spPr bwMode="auto">
            <a:xfrm>
              <a:off x="3196" y="2660"/>
              <a:ext cx="2104" cy="236"/>
            </a:xfrm>
            <a:custGeom>
              <a:avLst/>
              <a:gdLst>
                <a:gd name="T0" fmla="*/ 0 w 2104"/>
                <a:gd name="T1" fmla="*/ 236 h 236"/>
                <a:gd name="T2" fmla="*/ 160 w 2104"/>
                <a:gd name="T3" fmla="*/ 144 h 236"/>
                <a:gd name="T4" fmla="*/ 448 w 2104"/>
                <a:gd name="T5" fmla="*/ 56 h 236"/>
                <a:gd name="T6" fmla="*/ 740 w 2104"/>
                <a:gd name="T7" fmla="*/ 24 h 236"/>
                <a:gd name="T8" fmla="*/ 1048 w 2104"/>
                <a:gd name="T9" fmla="*/ 1 h 236"/>
                <a:gd name="T10" fmla="*/ 1436 w 2104"/>
                <a:gd name="T11" fmla="*/ 17 h 236"/>
                <a:gd name="T12" fmla="*/ 1748 w 2104"/>
                <a:gd name="T13" fmla="*/ 65 h 236"/>
                <a:gd name="T14" fmla="*/ 1984 w 2104"/>
                <a:gd name="T15" fmla="*/ 144 h 236"/>
                <a:gd name="T16" fmla="*/ 2028 w 2104"/>
                <a:gd name="T17" fmla="*/ 169 h 236"/>
                <a:gd name="T18" fmla="*/ 2104 w 2104"/>
                <a:gd name="T19" fmla="*/ 212 h 2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2104"/>
                <a:gd name="T31" fmla="*/ 0 h 236"/>
                <a:gd name="T32" fmla="*/ 2104 w 2104"/>
                <a:gd name="T33" fmla="*/ 236 h 2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2104" h="236">
                  <a:moveTo>
                    <a:pt x="0" y="236"/>
                  </a:moveTo>
                  <a:cubicBezTo>
                    <a:pt x="27" y="221"/>
                    <a:pt x="85" y="174"/>
                    <a:pt x="160" y="144"/>
                  </a:cubicBezTo>
                  <a:cubicBezTo>
                    <a:pt x="235" y="114"/>
                    <a:pt x="351" y="76"/>
                    <a:pt x="448" y="56"/>
                  </a:cubicBezTo>
                  <a:cubicBezTo>
                    <a:pt x="545" y="36"/>
                    <a:pt x="640" y="33"/>
                    <a:pt x="740" y="24"/>
                  </a:cubicBezTo>
                  <a:cubicBezTo>
                    <a:pt x="840" y="15"/>
                    <a:pt x="932" y="2"/>
                    <a:pt x="1048" y="1"/>
                  </a:cubicBezTo>
                  <a:cubicBezTo>
                    <a:pt x="1164" y="0"/>
                    <a:pt x="1319" y="6"/>
                    <a:pt x="1436" y="17"/>
                  </a:cubicBezTo>
                  <a:cubicBezTo>
                    <a:pt x="1553" y="28"/>
                    <a:pt x="1657" y="44"/>
                    <a:pt x="1748" y="65"/>
                  </a:cubicBezTo>
                  <a:cubicBezTo>
                    <a:pt x="1839" y="86"/>
                    <a:pt x="1937" y="127"/>
                    <a:pt x="1984" y="144"/>
                  </a:cubicBezTo>
                  <a:cubicBezTo>
                    <a:pt x="2031" y="161"/>
                    <a:pt x="2008" y="158"/>
                    <a:pt x="2028" y="169"/>
                  </a:cubicBezTo>
                  <a:cubicBezTo>
                    <a:pt x="2048" y="180"/>
                    <a:pt x="2088" y="203"/>
                    <a:pt x="2104" y="212"/>
                  </a:cubicBezTo>
                </a:path>
              </a:pathLst>
            </a:custGeom>
            <a:noFill/>
            <a:ln w="19050" cmpd="sng">
              <a:solidFill>
                <a:srgbClr val="000099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7278" name="Oval 72"/>
            <p:cNvSpPr>
              <a:spLocks noChangeArrowheads="1"/>
            </p:cNvSpPr>
            <p:nvPr/>
          </p:nvSpPr>
          <p:spPr bwMode="auto">
            <a:xfrm>
              <a:off x="192" y="2880"/>
              <a:ext cx="288" cy="144"/>
            </a:xfrm>
            <a:prstGeom prst="ellipse">
              <a:avLst/>
            </a:prstGeom>
            <a:solidFill>
              <a:schemeClr val="bg1">
                <a:alpha val="50195"/>
              </a:schemeClr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uk-UA" sz="2000"/>
                <a:t>40</a:t>
              </a:r>
              <a:r>
                <a:rPr lang="uk-UA" sz="2000" baseline="40000"/>
                <a:t>о</a:t>
              </a:r>
              <a:endParaRPr lang="ru-RU" sz="2000" baseline="40000"/>
            </a:p>
          </p:txBody>
        </p:sp>
        <p:sp>
          <p:nvSpPr>
            <p:cNvPr id="7279" name="Oval 73"/>
            <p:cNvSpPr>
              <a:spLocks noChangeArrowheads="1"/>
            </p:cNvSpPr>
            <p:nvPr/>
          </p:nvSpPr>
          <p:spPr bwMode="auto">
            <a:xfrm>
              <a:off x="5232" y="2832"/>
              <a:ext cx="288" cy="144"/>
            </a:xfrm>
            <a:prstGeom prst="ellipse">
              <a:avLst/>
            </a:prstGeom>
            <a:solidFill>
              <a:schemeClr val="bg1">
                <a:alpha val="50195"/>
              </a:schemeClr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uk-UA" sz="2000"/>
                <a:t>40</a:t>
              </a:r>
              <a:r>
                <a:rPr lang="uk-UA" sz="2000" baseline="40000"/>
                <a:t>о</a:t>
              </a:r>
              <a:endParaRPr lang="ru-RU" sz="2000" baseline="40000"/>
            </a:p>
          </p:txBody>
        </p:sp>
      </p:grpSp>
      <p:grpSp>
        <p:nvGrpSpPr>
          <p:cNvPr id="19" name="Group 74"/>
          <p:cNvGrpSpPr>
            <a:grpSpLocks/>
          </p:cNvGrpSpPr>
          <p:nvPr/>
        </p:nvGrpSpPr>
        <p:grpSpPr bwMode="auto">
          <a:xfrm>
            <a:off x="609600" y="4456113"/>
            <a:ext cx="7924800" cy="573087"/>
            <a:chOff x="384" y="2807"/>
            <a:chExt cx="4992" cy="361"/>
          </a:xfrm>
        </p:grpSpPr>
        <p:sp>
          <p:nvSpPr>
            <p:cNvPr id="7272" name="Freeform 75"/>
            <p:cNvSpPr>
              <a:spLocks/>
            </p:cNvSpPr>
            <p:nvPr/>
          </p:nvSpPr>
          <p:spPr bwMode="auto">
            <a:xfrm>
              <a:off x="612" y="2828"/>
              <a:ext cx="1792" cy="244"/>
            </a:xfrm>
            <a:custGeom>
              <a:avLst/>
              <a:gdLst>
                <a:gd name="T0" fmla="*/ 0 w 1792"/>
                <a:gd name="T1" fmla="*/ 232 h 244"/>
                <a:gd name="T2" fmla="*/ 144 w 1792"/>
                <a:gd name="T3" fmla="*/ 132 h 244"/>
                <a:gd name="T4" fmla="*/ 476 w 1792"/>
                <a:gd name="T5" fmla="*/ 36 h 244"/>
                <a:gd name="T6" fmla="*/ 952 w 1792"/>
                <a:gd name="T7" fmla="*/ 8 h 244"/>
                <a:gd name="T8" fmla="*/ 1496 w 1792"/>
                <a:gd name="T9" fmla="*/ 84 h 244"/>
                <a:gd name="T10" fmla="*/ 1724 w 1792"/>
                <a:gd name="T11" fmla="*/ 188 h 244"/>
                <a:gd name="T12" fmla="*/ 1792 w 1792"/>
                <a:gd name="T13" fmla="*/ 244 h 244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792"/>
                <a:gd name="T22" fmla="*/ 0 h 244"/>
                <a:gd name="T23" fmla="*/ 1792 w 1792"/>
                <a:gd name="T24" fmla="*/ 244 h 244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792" h="244">
                  <a:moveTo>
                    <a:pt x="0" y="232"/>
                  </a:moveTo>
                  <a:cubicBezTo>
                    <a:pt x="24" y="215"/>
                    <a:pt x="65" y="165"/>
                    <a:pt x="144" y="132"/>
                  </a:cubicBezTo>
                  <a:cubicBezTo>
                    <a:pt x="223" y="99"/>
                    <a:pt x="341" y="57"/>
                    <a:pt x="476" y="36"/>
                  </a:cubicBezTo>
                  <a:cubicBezTo>
                    <a:pt x="611" y="15"/>
                    <a:pt x="782" y="0"/>
                    <a:pt x="952" y="8"/>
                  </a:cubicBezTo>
                  <a:cubicBezTo>
                    <a:pt x="1122" y="16"/>
                    <a:pt x="1367" y="54"/>
                    <a:pt x="1496" y="84"/>
                  </a:cubicBezTo>
                  <a:cubicBezTo>
                    <a:pt x="1625" y="114"/>
                    <a:pt x="1675" y="161"/>
                    <a:pt x="1724" y="188"/>
                  </a:cubicBezTo>
                  <a:cubicBezTo>
                    <a:pt x="1773" y="215"/>
                    <a:pt x="1778" y="232"/>
                    <a:pt x="1792" y="244"/>
                  </a:cubicBezTo>
                </a:path>
              </a:pathLst>
            </a:custGeom>
            <a:noFill/>
            <a:ln w="19050" cmpd="sng">
              <a:solidFill>
                <a:srgbClr val="000099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7273" name="Freeform 76"/>
            <p:cNvSpPr>
              <a:spLocks/>
            </p:cNvSpPr>
            <p:nvPr/>
          </p:nvSpPr>
          <p:spPr bwMode="auto">
            <a:xfrm>
              <a:off x="3372" y="2807"/>
              <a:ext cx="1772" cy="245"/>
            </a:xfrm>
            <a:custGeom>
              <a:avLst/>
              <a:gdLst>
                <a:gd name="T0" fmla="*/ 0 w 1772"/>
                <a:gd name="T1" fmla="*/ 245 h 245"/>
                <a:gd name="T2" fmla="*/ 180 w 1772"/>
                <a:gd name="T3" fmla="*/ 129 h 245"/>
                <a:gd name="T4" fmla="*/ 504 w 1772"/>
                <a:gd name="T5" fmla="*/ 45 h 245"/>
                <a:gd name="T6" fmla="*/ 936 w 1772"/>
                <a:gd name="T7" fmla="*/ 6 h 245"/>
                <a:gd name="T8" fmla="*/ 1480 w 1772"/>
                <a:gd name="T9" fmla="*/ 82 h 245"/>
                <a:gd name="T10" fmla="*/ 1708 w 1772"/>
                <a:gd name="T11" fmla="*/ 186 h 245"/>
                <a:gd name="T12" fmla="*/ 1772 w 1772"/>
                <a:gd name="T13" fmla="*/ 233 h 245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772"/>
                <a:gd name="T22" fmla="*/ 0 h 245"/>
                <a:gd name="T23" fmla="*/ 1772 w 1772"/>
                <a:gd name="T24" fmla="*/ 245 h 245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772" h="245">
                  <a:moveTo>
                    <a:pt x="0" y="245"/>
                  </a:moveTo>
                  <a:cubicBezTo>
                    <a:pt x="30" y="226"/>
                    <a:pt x="96" y="162"/>
                    <a:pt x="180" y="129"/>
                  </a:cubicBezTo>
                  <a:cubicBezTo>
                    <a:pt x="264" y="96"/>
                    <a:pt x="378" y="65"/>
                    <a:pt x="504" y="45"/>
                  </a:cubicBezTo>
                  <a:cubicBezTo>
                    <a:pt x="630" y="25"/>
                    <a:pt x="773" y="0"/>
                    <a:pt x="936" y="6"/>
                  </a:cubicBezTo>
                  <a:cubicBezTo>
                    <a:pt x="1099" y="12"/>
                    <a:pt x="1351" y="52"/>
                    <a:pt x="1480" y="82"/>
                  </a:cubicBezTo>
                  <a:cubicBezTo>
                    <a:pt x="1609" y="112"/>
                    <a:pt x="1659" y="161"/>
                    <a:pt x="1708" y="186"/>
                  </a:cubicBezTo>
                  <a:cubicBezTo>
                    <a:pt x="1757" y="211"/>
                    <a:pt x="1759" y="223"/>
                    <a:pt x="1772" y="233"/>
                  </a:cubicBezTo>
                </a:path>
              </a:pathLst>
            </a:custGeom>
            <a:noFill/>
            <a:ln w="19050" cmpd="sng">
              <a:solidFill>
                <a:srgbClr val="000099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7274" name="Oval 77"/>
            <p:cNvSpPr>
              <a:spLocks noChangeArrowheads="1"/>
            </p:cNvSpPr>
            <p:nvPr/>
          </p:nvSpPr>
          <p:spPr bwMode="auto">
            <a:xfrm>
              <a:off x="384" y="3024"/>
              <a:ext cx="288" cy="144"/>
            </a:xfrm>
            <a:prstGeom prst="ellipse">
              <a:avLst/>
            </a:prstGeom>
            <a:solidFill>
              <a:schemeClr val="bg1">
                <a:alpha val="50195"/>
              </a:schemeClr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uk-UA" sz="2000"/>
                <a:t>50</a:t>
              </a:r>
              <a:r>
                <a:rPr lang="uk-UA" sz="2000" baseline="40000"/>
                <a:t>о</a:t>
              </a:r>
              <a:endParaRPr lang="ru-RU" sz="2000" baseline="40000"/>
            </a:p>
          </p:txBody>
        </p:sp>
        <p:sp>
          <p:nvSpPr>
            <p:cNvPr id="7275" name="Oval 78"/>
            <p:cNvSpPr>
              <a:spLocks noChangeArrowheads="1"/>
            </p:cNvSpPr>
            <p:nvPr/>
          </p:nvSpPr>
          <p:spPr bwMode="auto">
            <a:xfrm>
              <a:off x="5088" y="2976"/>
              <a:ext cx="288" cy="144"/>
            </a:xfrm>
            <a:prstGeom prst="ellipse">
              <a:avLst/>
            </a:prstGeom>
            <a:solidFill>
              <a:schemeClr val="bg1">
                <a:alpha val="50195"/>
              </a:schemeClr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uk-UA" sz="2000"/>
                <a:t>50</a:t>
              </a:r>
              <a:r>
                <a:rPr lang="uk-UA" sz="2000" baseline="40000"/>
                <a:t>о</a:t>
              </a:r>
              <a:endParaRPr lang="ru-RU" sz="2000" baseline="40000"/>
            </a:p>
          </p:txBody>
        </p:sp>
      </p:grpSp>
      <p:grpSp>
        <p:nvGrpSpPr>
          <p:cNvPr id="20" name="Group 79"/>
          <p:cNvGrpSpPr>
            <a:grpSpLocks/>
          </p:cNvGrpSpPr>
          <p:nvPr/>
        </p:nvGrpSpPr>
        <p:grpSpPr bwMode="auto">
          <a:xfrm>
            <a:off x="914400" y="4705350"/>
            <a:ext cx="7315200" cy="552450"/>
            <a:chOff x="576" y="2964"/>
            <a:chExt cx="4608" cy="348"/>
          </a:xfrm>
        </p:grpSpPr>
        <p:sp>
          <p:nvSpPr>
            <p:cNvPr id="7268" name="Freeform 80"/>
            <p:cNvSpPr>
              <a:spLocks/>
            </p:cNvSpPr>
            <p:nvPr/>
          </p:nvSpPr>
          <p:spPr bwMode="auto">
            <a:xfrm>
              <a:off x="816" y="2988"/>
              <a:ext cx="1392" cy="228"/>
            </a:xfrm>
            <a:custGeom>
              <a:avLst/>
              <a:gdLst>
                <a:gd name="T0" fmla="*/ 0 w 1392"/>
                <a:gd name="T1" fmla="*/ 216 h 228"/>
                <a:gd name="T2" fmla="*/ 92 w 1392"/>
                <a:gd name="T3" fmla="*/ 132 h 228"/>
                <a:gd name="T4" fmla="*/ 236 w 1392"/>
                <a:gd name="T5" fmla="*/ 64 h 228"/>
                <a:gd name="T6" fmla="*/ 416 w 1392"/>
                <a:gd name="T7" fmla="*/ 20 h 228"/>
                <a:gd name="T8" fmla="*/ 752 w 1392"/>
                <a:gd name="T9" fmla="*/ 0 h 228"/>
                <a:gd name="T10" fmla="*/ 940 w 1392"/>
                <a:gd name="T11" fmla="*/ 20 h 228"/>
                <a:gd name="T12" fmla="*/ 1240 w 1392"/>
                <a:gd name="T13" fmla="*/ 100 h 228"/>
                <a:gd name="T14" fmla="*/ 1392 w 1392"/>
                <a:gd name="T15" fmla="*/ 228 h 228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392"/>
                <a:gd name="T25" fmla="*/ 0 h 228"/>
                <a:gd name="T26" fmla="*/ 1392 w 1392"/>
                <a:gd name="T27" fmla="*/ 228 h 228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392" h="228">
                  <a:moveTo>
                    <a:pt x="0" y="216"/>
                  </a:moveTo>
                  <a:cubicBezTo>
                    <a:pt x="15" y="202"/>
                    <a:pt x="53" y="157"/>
                    <a:pt x="92" y="132"/>
                  </a:cubicBezTo>
                  <a:cubicBezTo>
                    <a:pt x="131" y="107"/>
                    <a:pt x="182" y="83"/>
                    <a:pt x="236" y="64"/>
                  </a:cubicBezTo>
                  <a:cubicBezTo>
                    <a:pt x="290" y="45"/>
                    <a:pt x="330" y="31"/>
                    <a:pt x="416" y="20"/>
                  </a:cubicBezTo>
                  <a:cubicBezTo>
                    <a:pt x="502" y="9"/>
                    <a:pt x="665" y="0"/>
                    <a:pt x="752" y="0"/>
                  </a:cubicBezTo>
                  <a:cubicBezTo>
                    <a:pt x="839" y="0"/>
                    <a:pt x="859" y="3"/>
                    <a:pt x="940" y="20"/>
                  </a:cubicBezTo>
                  <a:cubicBezTo>
                    <a:pt x="1021" y="37"/>
                    <a:pt x="1165" y="65"/>
                    <a:pt x="1240" y="100"/>
                  </a:cubicBezTo>
                  <a:cubicBezTo>
                    <a:pt x="1315" y="135"/>
                    <a:pt x="1360" y="201"/>
                    <a:pt x="1392" y="228"/>
                  </a:cubicBezTo>
                </a:path>
              </a:pathLst>
            </a:custGeom>
            <a:noFill/>
            <a:ln w="19050" cmpd="sng">
              <a:solidFill>
                <a:srgbClr val="000099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7269" name="Freeform 81"/>
            <p:cNvSpPr>
              <a:spLocks/>
            </p:cNvSpPr>
            <p:nvPr/>
          </p:nvSpPr>
          <p:spPr bwMode="auto">
            <a:xfrm>
              <a:off x="3572" y="2964"/>
              <a:ext cx="1380" cy="229"/>
            </a:xfrm>
            <a:custGeom>
              <a:avLst/>
              <a:gdLst>
                <a:gd name="T0" fmla="*/ 0 w 1380"/>
                <a:gd name="T1" fmla="*/ 220 h 229"/>
                <a:gd name="T2" fmla="*/ 96 w 1380"/>
                <a:gd name="T3" fmla="*/ 132 h 229"/>
                <a:gd name="T4" fmla="*/ 244 w 1380"/>
                <a:gd name="T5" fmla="*/ 72 h 229"/>
                <a:gd name="T6" fmla="*/ 424 w 1380"/>
                <a:gd name="T7" fmla="*/ 24 h 229"/>
                <a:gd name="T8" fmla="*/ 740 w 1380"/>
                <a:gd name="T9" fmla="*/ 1 h 229"/>
                <a:gd name="T10" fmla="*/ 928 w 1380"/>
                <a:gd name="T11" fmla="*/ 21 h 229"/>
                <a:gd name="T12" fmla="*/ 1228 w 1380"/>
                <a:gd name="T13" fmla="*/ 101 h 229"/>
                <a:gd name="T14" fmla="*/ 1380 w 1380"/>
                <a:gd name="T15" fmla="*/ 229 h 229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380"/>
                <a:gd name="T25" fmla="*/ 0 h 229"/>
                <a:gd name="T26" fmla="*/ 1380 w 1380"/>
                <a:gd name="T27" fmla="*/ 229 h 229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380" h="229">
                  <a:moveTo>
                    <a:pt x="0" y="220"/>
                  </a:moveTo>
                  <a:cubicBezTo>
                    <a:pt x="17" y="205"/>
                    <a:pt x="55" y="157"/>
                    <a:pt x="96" y="132"/>
                  </a:cubicBezTo>
                  <a:cubicBezTo>
                    <a:pt x="137" y="107"/>
                    <a:pt x="189" y="90"/>
                    <a:pt x="244" y="72"/>
                  </a:cubicBezTo>
                  <a:cubicBezTo>
                    <a:pt x="299" y="54"/>
                    <a:pt x="341" y="36"/>
                    <a:pt x="424" y="24"/>
                  </a:cubicBezTo>
                  <a:cubicBezTo>
                    <a:pt x="507" y="12"/>
                    <a:pt x="656" y="2"/>
                    <a:pt x="740" y="1"/>
                  </a:cubicBezTo>
                  <a:cubicBezTo>
                    <a:pt x="824" y="0"/>
                    <a:pt x="847" y="4"/>
                    <a:pt x="928" y="21"/>
                  </a:cubicBezTo>
                  <a:cubicBezTo>
                    <a:pt x="1009" y="38"/>
                    <a:pt x="1153" y="66"/>
                    <a:pt x="1228" y="101"/>
                  </a:cubicBezTo>
                  <a:cubicBezTo>
                    <a:pt x="1303" y="136"/>
                    <a:pt x="1348" y="202"/>
                    <a:pt x="1380" y="229"/>
                  </a:cubicBezTo>
                </a:path>
              </a:pathLst>
            </a:custGeom>
            <a:noFill/>
            <a:ln w="19050" cmpd="sng">
              <a:solidFill>
                <a:srgbClr val="000099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7270" name="Oval 82"/>
            <p:cNvSpPr>
              <a:spLocks noChangeArrowheads="1"/>
            </p:cNvSpPr>
            <p:nvPr/>
          </p:nvSpPr>
          <p:spPr bwMode="auto">
            <a:xfrm>
              <a:off x="576" y="3168"/>
              <a:ext cx="288" cy="144"/>
            </a:xfrm>
            <a:prstGeom prst="ellipse">
              <a:avLst/>
            </a:prstGeom>
            <a:solidFill>
              <a:schemeClr val="bg1">
                <a:alpha val="50195"/>
              </a:schemeClr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uk-UA" sz="2000"/>
                <a:t>60</a:t>
              </a:r>
              <a:r>
                <a:rPr lang="uk-UA" sz="2000" baseline="40000"/>
                <a:t>о</a:t>
              </a:r>
              <a:endParaRPr lang="ru-RU" sz="2000" baseline="40000"/>
            </a:p>
          </p:txBody>
        </p:sp>
        <p:sp>
          <p:nvSpPr>
            <p:cNvPr id="7271" name="Oval 83"/>
            <p:cNvSpPr>
              <a:spLocks noChangeArrowheads="1"/>
            </p:cNvSpPr>
            <p:nvPr/>
          </p:nvSpPr>
          <p:spPr bwMode="auto">
            <a:xfrm>
              <a:off x="4896" y="3168"/>
              <a:ext cx="288" cy="144"/>
            </a:xfrm>
            <a:prstGeom prst="ellipse">
              <a:avLst/>
            </a:prstGeom>
            <a:solidFill>
              <a:schemeClr val="bg1">
                <a:alpha val="50195"/>
              </a:schemeClr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uk-UA" sz="2000"/>
                <a:t>60</a:t>
              </a:r>
              <a:r>
                <a:rPr lang="uk-UA" sz="2000" baseline="40000"/>
                <a:t>о</a:t>
              </a:r>
              <a:endParaRPr lang="ru-RU" sz="2000" baseline="40000"/>
            </a:p>
          </p:txBody>
        </p:sp>
      </p:grpSp>
      <p:grpSp>
        <p:nvGrpSpPr>
          <p:cNvPr id="21" name="Group 84"/>
          <p:cNvGrpSpPr>
            <a:grpSpLocks/>
          </p:cNvGrpSpPr>
          <p:nvPr/>
        </p:nvGrpSpPr>
        <p:grpSpPr bwMode="auto">
          <a:xfrm>
            <a:off x="1295400" y="4943475"/>
            <a:ext cx="6477000" cy="542925"/>
            <a:chOff x="816" y="3114"/>
            <a:chExt cx="4080" cy="342"/>
          </a:xfrm>
        </p:grpSpPr>
        <p:sp>
          <p:nvSpPr>
            <p:cNvPr id="7264" name="Freeform 85"/>
            <p:cNvSpPr>
              <a:spLocks/>
            </p:cNvSpPr>
            <p:nvPr/>
          </p:nvSpPr>
          <p:spPr bwMode="auto">
            <a:xfrm>
              <a:off x="1032" y="3137"/>
              <a:ext cx="948" cy="171"/>
            </a:xfrm>
            <a:custGeom>
              <a:avLst/>
              <a:gdLst>
                <a:gd name="T0" fmla="*/ 0 w 948"/>
                <a:gd name="T1" fmla="*/ 171 h 171"/>
                <a:gd name="T2" fmla="*/ 84 w 948"/>
                <a:gd name="T3" fmla="*/ 75 h 171"/>
                <a:gd name="T4" fmla="*/ 252 w 948"/>
                <a:gd name="T5" fmla="*/ 19 h 171"/>
                <a:gd name="T6" fmla="*/ 396 w 948"/>
                <a:gd name="T7" fmla="*/ 7 h 171"/>
                <a:gd name="T8" fmla="*/ 552 w 948"/>
                <a:gd name="T9" fmla="*/ 7 h 171"/>
                <a:gd name="T10" fmla="*/ 816 w 948"/>
                <a:gd name="T11" fmla="*/ 51 h 171"/>
                <a:gd name="T12" fmla="*/ 948 w 948"/>
                <a:gd name="T13" fmla="*/ 171 h 171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948"/>
                <a:gd name="T22" fmla="*/ 0 h 171"/>
                <a:gd name="T23" fmla="*/ 948 w 948"/>
                <a:gd name="T24" fmla="*/ 171 h 171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948" h="171">
                  <a:moveTo>
                    <a:pt x="0" y="171"/>
                  </a:moveTo>
                  <a:cubicBezTo>
                    <a:pt x="15" y="154"/>
                    <a:pt x="42" y="100"/>
                    <a:pt x="84" y="75"/>
                  </a:cubicBezTo>
                  <a:cubicBezTo>
                    <a:pt x="126" y="50"/>
                    <a:pt x="200" y="30"/>
                    <a:pt x="252" y="19"/>
                  </a:cubicBezTo>
                  <a:cubicBezTo>
                    <a:pt x="304" y="8"/>
                    <a:pt x="346" y="9"/>
                    <a:pt x="396" y="7"/>
                  </a:cubicBezTo>
                  <a:cubicBezTo>
                    <a:pt x="446" y="5"/>
                    <a:pt x="482" y="0"/>
                    <a:pt x="552" y="7"/>
                  </a:cubicBezTo>
                  <a:cubicBezTo>
                    <a:pt x="622" y="14"/>
                    <a:pt x="750" y="24"/>
                    <a:pt x="816" y="51"/>
                  </a:cubicBezTo>
                  <a:cubicBezTo>
                    <a:pt x="882" y="78"/>
                    <a:pt x="921" y="146"/>
                    <a:pt x="948" y="171"/>
                  </a:cubicBezTo>
                </a:path>
              </a:pathLst>
            </a:custGeom>
            <a:noFill/>
            <a:ln w="19050" cmpd="sng">
              <a:solidFill>
                <a:srgbClr val="000099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7265" name="Freeform 86"/>
            <p:cNvSpPr>
              <a:spLocks/>
            </p:cNvSpPr>
            <p:nvPr/>
          </p:nvSpPr>
          <p:spPr bwMode="auto">
            <a:xfrm>
              <a:off x="3788" y="3114"/>
              <a:ext cx="936" cy="178"/>
            </a:xfrm>
            <a:custGeom>
              <a:avLst/>
              <a:gdLst>
                <a:gd name="T0" fmla="*/ 0 w 936"/>
                <a:gd name="T1" fmla="*/ 178 h 178"/>
                <a:gd name="T2" fmla="*/ 84 w 936"/>
                <a:gd name="T3" fmla="*/ 78 h 178"/>
                <a:gd name="T4" fmla="*/ 240 w 936"/>
                <a:gd name="T5" fmla="*/ 19 h 178"/>
                <a:gd name="T6" fmla="*/ 384 w 936"/>
                <a:gd name="T7" fmla="*/ 7 h 178"/>
                <a:gd name="T8" fmla="*/ 540 w 936"/>
                <a:gd name="T9" fmla="*/ 7 h 178"/>
                <a:gd name="T10" fmla="*/ 804 w 936"/>
                <a:gd name="T11" fmla="*/ 51 h 178"/>
                <a:gd name="T12" fmla="*/ 896 w 936"/>
                <a:gd name="T13" fmla="*/ 110 h 178"/>
                <a:gd name="T14" fmla="*/ 936 w 936"/>
                <a:gd name="T15" fmla="*/ 171 h 178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936"/>
                <a:gd name="T25" fmla="*/ 0 h 178"/>
                <a:gd name="T26" fmla="*/ 936 w 936"/>
                <a:gd name="T27" fmla="*/ 178 h 178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936" h="178">
                  <a:moveTo>
                    <a:pt x="0" y="178"/>
                  </a:moveTo>
                  <a:cubicBezTo>
                    <a:pt x="14" y="161"/>
                    <a:pt x="44" y="104"/>
                    <a:pt x="84" y="78"/>
                  </a:cubicBezTo>
                  <a:cubicBezTo>
                    <a:pt x="124" y="52"/>
                    <a:pt x="190" y="31"/>
                    <a:pt x="240" y="19"/>
                  </a:cubicBezTo>
                  <a:cubicBezTo>
                    <a:pt x="290" y="7"/>
                    <a:pt x="334" y="9"/>
                    <a:pt x="384" y="7"/>
                  </a:cubicBezTo>
                  <a:cubicBezTo>
                    <a:pt x="434" y="5"/>
                    <a:pt x="470" y="0"/>
                    <a:pt x="540" y="7"/>
                  </a:cubicBezTo>
                  <a:cubicBezTo>
                    <a:pt x="610" y="14"/>
                    <a:pt x="745" y="34"/>
                    <a:pt x="804" y="51"/>
                  </a:cubicBezTo>
                  <a:cubicBezTo>
                    <a:pt x="863" y="68"/>
                    <a:pt x="874" y="90"/>
                    <a:pt x="896" y="110"/>
                  </a:cubicBezTo>
                  <a:cubicBezTo>
                    <a:pt x="918" y="130"/>
                    <a:pt x="928" y="158"/>
                    <a:pt x="936" y="171"/>
                  </a:cubicBezTo>
                </a:path>
              </a:pathLst>
            </a:custGeom>
            <a:noFill/>
            <a:ln w="19050" cmpd="sng">
              <a:solidFill>
                <a:srgbClr val="000099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7266" name="Oval 87"/>
            <p:cNvSpPr>
              <a:spLocks noChangeArrowheads="1"/>
            </p:cNvSpPr>
            <p:nvPr/>
          </p:nvSpPr>
          <p:spPr bwMode="auto">
            <a:xfrm>
              <a:off x="816" y="3312"/>
              <a:ext cx="288" cy="144"/>
            </a:xfrm>
            <a:prstGeom prst="ellipse">
              <a:avLst/>
            </a:prstGeom>
            <a:solidFill>
              <a:schemeClr val="bg1">
                <a:alpha val="50195"/>
              </a:schemeClr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uk-UA" sz="2000"/>
                <a:t>70</a:t>
              </a:r>
              <a:r>
                <a:rPr lang="uk-UA" sz="2000" baseline="40000"/>
                <a:t>о</a:t>
              </a:r>
              <a:endParaRPr lang="ru-RU" sz="2000" baseline="40000"/>
            </a:p>
          </p:txBody>
        </p:sp>
        <p:sp>
          <p:nvSpPr>
            <p:cNvPr id="7267" name="Oval 88"/>
            <p:cNvSpPr>
              <a:spLocks noChangeArrowheads="1"/>
            </p:cNvSpPr>
            <p:nvPr/>
          </p:nvSpPr>
          <p:spPr bwMode="auto">
            <a:xfrm>
              <a:off x="4608" y="3216"/>
              <a:ext cx="288" cy="144"/>
            </a:xfrm>
            <a:prstGeom prst="ellipse">
              <a:avLst/>
            </a:prstGeom>
            <a:solidFill>
              <a:schemeClr val="bg1">
                <a:alpha val="50195"/>
              </a:schemeClr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uk-UA" sz="2000"/>
                <a:t>70</a:t>
              </a:r>
              <a:r>
                <a:rPr lang="uk-UA" sz="2000" baseline="40000"/>
                <a:t>о</a:t>
              </a:r>
              <a:endParaRPr lang="ru-RU" sz="2000" baseline="40000"/>
            </a:p>
          </p:txBody>
        </p:sp>
      </p:grpSp>
      <p:grpSp>
        <p:nvGrpSpPr>
          <p:cNvPr id="22" name="Group 89"/>
          <p:cNvGrpSpPr>
            <a:grpSpLocks/>
          </p:cNvGrpSpPr>
          <p:nvPr/>
        </p:nvGrpSpPr>
        <p:grpSpPr bwMode="auto">
          <a:xfrm>
            <a:off x="1676400" y="5153025"/>
            <a:ext cx="5791200" cy="409575"/>
            <a:chOff x="1056" y="3246"/>
            <a:chExt cx="3648" cy="258"/>
          </a:xfrm>
        </p:grpSpPr>
        <p:sp>
          <p:nvSpPr>
            <p:cNvPr id="7260" name="Freeform 90"/>
            <p:cNvSpPr>
              <a:spLocks/>
            </p:cNvSpPr>
            <p:nvPr/>
          </p:nvSpPr>
          <p:spPr bwMode="auto">
            <a:xfrm>
              <a:off x="1244" y="3264"/>
              <a:ext cx="516" cy="104"/>
            </a:xfrm>
            <a:custGeom>
              <a:avLst/>
              <a:gdLst>
                <a:gd name="T0" fmla="*/ 0 w 516"/>
                <a:gd name="T1" fmla="*/ 104 h 104"/>
                <a:gd name="T2" fmla="*/ 152 w 516"/>
                <a:gd name="T3" fmla="*/ 12 h 104"/>
                <a:gd name="T4" fmla="*/ 396 w 516"/>
                <a:gd name="T5" fmla="*/ 32 h 104"/>
                <a:gd name="T6" fmla="*/ 516 w 516"/>
                <a:gd name="T7" fmla="*/ 104 h 104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516"/>
                <a:gd name="T13" fmla="*/ 0 h 104"/>
                <a:gd name="T14" fmla="*/ 516 w 516"/>
                <a:gd name="T15" fmla="*/ 104 h 104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516" h="104">
                  <a:moveTo>
                    <a:pt x="0" y="104"/>
                  </a:moveTo>
                  <a:cubicBezTo>
                    <a:pt x="25" y="89"/>
                    <a:pt x="86" y="24"/>
                    <a:pt x="152" y="12"/>
                  </a:cubicBezTo>
                  <a:cubicBezTo>
                    <a:pt x="218" y="0"/>
                    <a:pt x="335" y="17"/>
                    <a:pt x="396" y="32"/>
                  </a:cubicBezTo>
                  <a:cubicBezTo>
                    <a:pt x="457" y="47"/>
                    <a:pt x="491" y="89"/>
                    <a:pt x="516" y="104"/>
                  </a:cubicBezTo>
                </a:path>
              </a:pathLst>
            </a:custGeom>
            <a:noFill/>
            <a:ln w="19050" cmpd="sng">
              <a:solidFill>
                <a:srgbClr val="000099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7261" name="Freeform 91"/>
            <p:cNvSpPr>
              <a:spLocks/>
            </p:cNvSpPr>
            <p:nvPr/>
          </p:nvSpPr>
          <p:spPr bwMode="auto">
            <a:xfrm>
              <a:off x="4012" y="3246"/>
              <a:ext cx="492" cy="106"/>
            </a:xfrm>
            <a:custGeom>
              <a:avLst/>
              <a:gdLst>
                <a:gd name="T0" fmla="*/ 0 w 492"/>
                <a:gd name="T1" fmla="*/ 106 h 106"/>
                <a:gd name="T2" fmla="*/ 40 w 492"/>
                <a:gd name="T3" fmla="*/ 62 h 106"/>
                <a:gd name="T4" fmla="*/ 152 w 492"/>
                <a:gd name="T5" fmla="*/ 10 h 106"/>
                <a:gd name="T6" fmla="*/ 268 w 492"/>
                <a:gd name="T7" fmla="*/ 2 h 106"/>
                <a:gd name="T8" fmla="*/ 388 w 492"/>
                <a:gd name="T9" fmla="*/ 18 h 106"/>
                <a:gd name="T10" fmla="*/ 492 w 492"/>
                <a:gd name="T11" fmla="*/ 99 h 10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492"/>
                <a:gd name="T19" fmla="*/ 0 h 106"/>
                <a:gd name="T20" fmla="*/ 492 w 492"/>
                <a:gd name="T21" fmla="*/ 106 h 10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492" h="106">
                  <a:moveTo>
                    <a:pt x="0" y="106"/>
                  </a:moveTo>
                  <a:cubicBezTo>
                    <a:pt x="7" y="99"/>
                    <a:pt x="15" y="78"/>
                    <a:pt x="40" y="62"/>
                  </a:cubicBezTo>
                  <a:cubicBezTo>
                    <a:pt x="65" y="46"/>
                    <a:pt x="114" y="20"/>
                    <a:pt x="152" y="10"/>
                  </a:cubicBezTo>
                  <a:cubicBezTo>
                    <a:pt x="190" y="0"/>
                    <a:pt x="229" y="1"/>
                    <a:pt x="268" y="2"/>
                  </a:cubicBezTo>
                  <a:cubicBezTo>
                    <a:pt x="307" y="3"/>
                    <a:pt x="351" y="2"/>
                    <a:pt x="388" y="18"/>
                  </a:cubicBezTo>
                  <a:cubicBezTo>
                    <a:pt x="425" y="34"/>
                    <a:pt x="470" y="82"/>
                    <a:pt x="492" y="99"/>
                  </a:cubicBezTo>
                </a:path>
              </a:pathLst>
            </a:custGeom>
            <a:noFill/>
            <a:ln w="19050" cmpd="sng">
              <a:solidFill>
                <a:srgbClr val="000099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7262" name="Oval 92"/>
            <p:cNvSpPr>
              <a:spLocks noChangeArrowheads="1"/>
            </p:cNvSpPr>
            <p:nvPr/>
          </p:nvSpPr>
          <p:spPr bwMode="auto">
            <a:xfrm>
              <a:off x="1056" y="3360"/>
              <a:ext cx="288" cy="144"/>
            </a:xfrm>
            <a:prstGeom prst="ellipse">
              <a:avLst/>
            </a:prstGeom>
            <a:solidFill>
              <a:schemeClr val="bg1">
                <a:alpha val="50195"/>
              </a:schemeClr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uk-UA" sz="2000"/>
                <a:t>80</a:t>
              </a:r>
              <a:r>
                <a:rPr lang="uk-UA" sz="2000" baseline="40000"/>
                <a:t>о</a:t>
              </a:r>
              <a:endParaRPr lang="ru-RU" sz="2000" baseline="40000"/>
            </a:p>
          </p:txBody>
        </p:sp>
        <p:sp>
          <p:nvSpPr>
            <p:cNvPr id="7263" name="Oval 93"/>
            <p:cNvSpPr>
              <a:spLocks noChangeArrowheads="1"/>
            </p:cNvSpPr>
            <p:nvPr/>
          </p:nvSpPr>
          <p:spPr bwMode="auto">
            <a:xfrm>
              <a:off x="4416" y="3312"/>
              <a:ext cx="288" cy="144"/>
            </a:xfrm>
            <a:prstGeom prst="ellipse">
              <a:avLst/>
            </a:prstGeom>
            <a:solidFill>
              <a:schemeClr val="bg1">
                <a:alpha val="50195"/>
              </a:schemeClr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uk-UA" sz="2000"/>
                <a:t>80</a:t>
              </a:r>
              <a:r>
                <a:rPr lang="uk-UA" sz="2000" baseline="40000"/>
                <a:t>о</a:t>
              </a:r>
              <a:endParaRPr lang="ru-RU" sz="2000" baseline="40000"/>
            </a:p>
          </p:txBody>
        </p:sp>
      </p:grpSp>
      <p:grpSp>
        <p:nvGrpSpPr>
          <p:cNvPr id="23" name="Group 97"/>
          <p:cNvGrpSpPr>
            <a:grpSpLocks/>
          </p:cNvGrpSpPr>
          <p:nvPr/>
        </p:nvGrpSpPr>
        <p:grpSpPr bwMode="auto">
          <a:xfrm>
            <a:off x="152400" y="3048000"/>
            <a:ext cx="8839200" cy="304800"/>
            <a:chOff x="96" y="1920"/>
            <a:chExt cx="5568" cy="192"/>
          </a:xfrm>
        </p:grpSpPr>
        <p:sp>
          <p:nvSpPr>
            <p:cNvPr id="7258" name="Oval 98"/>
            <p:cNvSpPr>
              <a:spLocks noChangeArrowheads="1"/>
            </p:cNvSpPr>
            <p:nvPr/>
          </p:nvSpPr>
          <p:spPr bwMode="auto">
            <a:xfrm>
              <a:off x="96" y="1968"/>
              <a:ext cx="144" cy="144"/>
            </a:xfrm>
            <a:prstGeom prst="ellipse">
              <a:avLst/>
            </a:pr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uk-UA" sz="2000"/>
                <a:t>0</a:t>
              </a:r>
              <a:r>
                <a:rPr lang="uk-UA" sz="2000" baseline="40000"/>
                <a:t>о</a:t>
              </a:r>
              <a:endParaRPr lang="ru-RU" sz="2000" baseline="40000"/>
            </a:p>
          </p:txBody>
        </p:sp>
        <p:sp>
          <p:nvSpPr>
            <p:cNvPr id="7259" name="Oval 99"/>
            <p:cNvSpPr>
              <a:spLocks noChangeArrowheads="1"/>
            </p:cNvSpPr>
            <p:nvPr/>
          </p:nvSpPr>
          <p:spPr bwMode="auto">
            <a:xfrm>
              <a:off x="5520" y="1920"/>
              <a:ext cx="144" cy="144"/>
            </a:xfrm>
            <a:prstGeom prst="ellipse">
              <a:avLst/>
            </a:pr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uk-UA" sz="2000"/>
                <a:t>0</a:t>
              </a:r>
              <a:r>
                <a:rPr lang="uk-UA" sz="2000" baseline="40000"/>
                <a:t>о</a:t>
              </a:r>
              <a:endParaRPr lang="ru-RU" sz="2000" baseline="40000"/>
            </a:p>
          </p:txBody>
        </p:sp>
      </p:grpSp>
      <p:grpSp>
        <p:nvGrpSpPr>
          <p:cNvPr id="24" name="Group 102"/>
          <p:cNvGrpSpPr>
            <a:grpSpLocks/>
          </p:cNvGrpSpPr>
          <p:nvPr/>
        </p:nvGrpSpPr>
        <p:grpSpPr bwMode="auto">
          <a:xfrm>
            <a:off x="2390775" y="849313"/>
            <a:ext cx="4287838" cy="2312987"/>
            <a:chOff x="1488" y="527"/>
            <a:chExt cx="2701" cy="1457"/>
          </a:xfrm>
        </p:grpSpPr>
        <p:sp>
          <p:nvSpPr>
            <p:cNvPr id="266" name="Freeform 100"/>
            <p:cNvSpPr>
              <a:spLocks/>
            </p:cNvSpPr>
            <p:nvPr/>
          </p:nvSpPr>
          <p:spPr bwMode="auto">
            <a:xfrm>
              <a:off x="1488" y="527"/>
              <a:ext cx="1449" cy="1456"/>
            </a:xfrm>
            <a:custGeom>
              <a:avLst/>
              <a:gdLst>
                <a:gd name="T0" fmla="*/ 1443 w 1449"/>
                <a:gd name="T1" fmla="*/ 1456 h 1456"/>
                <a:gd name="T2" fmla="*/ 1401 w 1449"/>
                <a:gd name="T3" fmla="*/ 961 h 1456"/>
                <a:gd name="T4" fmla="*/ 1152 w 1449"/>
                <a:gd name="T5" fmla="*/ 529 h 1456"/>
                <a:gd name="T6" fmla="*/ 861 w 1449"/>
                <a:gd name="T7" fmla="*/ 265 h 1456"/>
                <a:gd name="T8" fmla="*/ 579 w 1449"/>
                <a:gd name="T9" fmla="*/ 115 h 1456"/>
                <a:gd name="T10" fmla="*/ 255 w 1449"/>
                <a:gd name="T11" fmla="*/ 19 h 1456"/>
                <a:gd name="T12" fmla="*/ 0 w 1449"/>
                <a:gd name="T13" fmla="*/ 1 h 14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49" h="1456">
                  <a:moveTo>
                    <a:pt x="1443" y="1456"/>
                  </a:moveTo>
                  <a:cubicBezTo>
                    <a:pt x="1436" y="1373"/>
                    <a:pt x="1449" y="1115"/>
                    <a:pt x="1401" y="961"/>
                  </a:cubicBezTo>
                  <a:cubicBezTo>
                    <a:pt x="1353" y="807"/>
                    <a:pt x="1242" y="645"/>
                    <a:pt x="1152" y="529"/>
                  </a:cubicBezTo>
                  <a:cubicBezTo>
                    <a:pt x="1062" y="413"/>
                    <a:pt x="956" y="334"/>
                    <a:pt x="861" y="265"/>
                  </a:cubicBezTo>
                  <a:cubicBezTo>
                    <a:pt x="766" y="196"/>
                    <a:pt x="680" y="156"/>
                    <a:pt x="579" y="115"/>
                  </a:cubicBezTo>
                  <a:cubicBezTo>
                    <a:pt x="478" y="74"/>
                    <a:pt x="351" y="38"/>
                    <a:pt x="255" y="19"/>
                  </a:cubicBezTo>
                  <a:cubicBezTo>
                    <a:pt x="159" y="0"/>
                    <a:pt x="53" y="5"/>
                    <a:pt x="0" y="1"/>
                  </a:cubicBezTo>
                </a:path>
              </a:pathLst>
            </a:custGeom>
            <a:ln w="127000">
              <a:headEnd type="oval" w="sm" len="sm"/>
              <a:tailEnd type="stealth" w="lg" len="lg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267" name="Freeform 101"/>
            <p:cNvSpPr>
              <a:spLocks/>
            </p:cNvSpPr>
            <p:nvPr/>
          </p:nvSpPr>
          <p:spPr bwMode="auto">
            <a:xfrm>
              <a:off x="2907" y="554"/>
              <a:ext cx="1282" cy="1430"/>
            </a:xfrm>
            <a:custGeom>
              <a:avLst/>
              <a:gdLst>
                <a:gd name="T0" fmla="*/ 24 w 1282"/>
                <a:gd name="T1" fmla="*/ 1430 h 1430"/>
                <a:gd name="T2" fmla="*/ 25 w 1282"/>
                <a:gd name="T3" fmla="*/ 860 h 1430"/>
                <a:gd name="T4" fmla="*/ 175 w 1282"/>
                <a:gd name="T5" fmla="*/ 546 h 1430"/>
                <a:gd name="T6" fmla="*/ 429 w 1282"/>
                <a:gd name="T7" fmla="*/ 306 h 1430"/>
                <a:gd name="T8" fmla="*/ 736 w 1282"/>
                <a:gd name="T9" fmla="*/ 119 h 1430"/>
                <a:gd name="T10" fmla="*/ 1282 w 1282"/>
                <a:gd name="T11" fmla="*/ 0 h 14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82" h="1430">
                  <a:moveTo>
                    <a:pt x="24" y="1430"/>
                  </a:moveTo>
                  <a:cubicBezTo>
                    <a:pt x="24" y="1335"/>
                    <a:pt x="0" y="1007"/>
                    <a:pt x="25" y="860"/>
                  </a:cubicBezTo>
                  <a:cubicBezTo>
                    <a:pt x="50" y="713"/>
                    <a:pt x="108" y="638"/>
                    <a:pt x="175" y="546"/>
                  </a:cubicBezTo>
                  <a:cubicBezTo>
                    <a:pt x="242" y="454"/>
                    <a:pt x="335" y="377"/>
                    <a:pt x="429" y="306"/>
                  </a:cubicBezTo>
                  <a:cubicBezTo>
                    <a:pt x="523" y="235"/>
                    <a:pt x="594" y="170"/>
                    <a:pt x="736" y="119"/>
                  </a:cubicBezTo>
                  <a:cubicBezTo>
                    <a:pt x="878" y="68"/>
                    <a:pt x="1168" y="25"/>
                    <a:pt x="1282" y="0"/>
                  </a:cubicBezTo>
                </a:path>
              </a:pathLst>
            </a:custGeom>
            <a:ln w="127000">
              <a:headEnd type="oval" w="sm" len="sm"/>
              <a:tailEnd type="stealth" w="lg" len="lg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ru-RU"/>
            </a:p>
          </p:txBody>
        </p:sp>
      </p:grpSp>
      <p:grpSp>
        <p:nvGrpSpPr>
          <p:cNvPr id="25" name="Group 7"/>
          <p:cNvGrpSpPr>
            <a:grpSpLocks/>
          </p:cNvGrpSpPr>
          <p:nvPr/>
        </p:nvGrpSpPr>
        <p:grpSpPr bwMode="auto">
          <a:xfrm>
            <a:off x="2133600" y="609600"/>
            <a:ext cx="4800600" cy="304800"/>
            <a:chOff x="1344" y="384"/>
            <a:chExt cx="3024" cy="192"/>
          </a:xfrm>
        </p:grpSpPr>
        <p:sp>
          <p:nvSpPr>
            <p:cNvPr id="7254" name="Oval 8"/>
            <p:cNvSpPr>
              <a:spLocks noChangeArrowheads="1"/>
            </p:cNvSpPr>
            <p:nvPr/>
          </p:nvSpPr>
          <p:spPr bwMode="auto">
            <a:xfrm>
              <a:off x="1344" y="384"/>
              <a:ext cx="288" cy="144"/>
            </a:xfrm>
            <a:prstGeom prst="ellipse">
              <a:avLst/>
            </a:prstGeom>
            <a:solidFill>
              <a:schemeClr val="bg1">
                <a:alpha val="50195"/>
              </a:schemeClr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uk-UA" sz="2000"/>
                <a:t>90</a:t>
              </a:r>
              <a:r>
                <a:rPr lang="uk-UA" sz="2000" baseline="40000"/>
                <a:t>о</a:t>
              </a:r>
              <a:endParaRPr lang="ru-RU" sz="2000" baseline="40000"/>
            </a:p>
          </p:txBody>
        </p:sp>
        <p:sp>
          <p:nvSpPr>
            <p:cNvPr id="7255" name="Oval 9"/>
            <p:cNvSpPr>
              <a:spLocks noChangeArrowheads="1"/>
            </p:cNvSpPr>
            <p:nvPr/>
          </p:nvSpPr>
          <p:spPr bwMode="auto">
            <a:xfrm>
              <a:off x="4080" y="432"/>
              <a:ext cx="288" cy="144"/>
            </a:xfrm>
            <a:prstGeom prst="ellipse">
              <a:avLst/>
            </a:prstGeom>
            <a:solidFill>
              <a:schemeClr val="bg1">
                <a:alpha val="50195"/>
              </a:schemeClr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uk-UA" sz="2000"/>
                <a:t>90</a:t>
              </a:r>
              <a:r>
                <a:rPr lang="uk-UA" sz="2000" baseline="40000"/>
                <a:t>о</a:t>
              </a:r>
              <a:endParaRPr lang="ru-RU" sz="2000" baseline="40000"/>
            </a:p>
          </p:txBody>
        </p:sp>
      </p:grpSp>
      <p:sp>
        <p:nvSpPr>
          <p:cNvPr id="271" name="Text Box 103"/>
          <p:cNvSpPr txBox="1">
            <a:spLocks noChangeArrowheads="1"/>
          </p:cNvSpPr>
          <p:nvPr/>
        </p:nvSpPr>
        <p:spPr bwMode="auto">
          <a:xfrm>
            <a:off x="3690938" y="749300"/>
            <a:ext cx="1905000" cy="368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uk-UA" b="1" dirty="0">
                <a:solidFill>
                  <a:schemeClr val="accent2">
                    <a:lumMod val="75000"/>
                  </a:schemeClr>
                </a:solidFill>
                <a:latin typeface="+mn-lt"/>
              </a:rPr>
              <a:t>північна </a:t>
            </a:r>
            <a:r>
              <a:rPr lang="uk-UA" b="1" i="1" dirty="0">
                <a:solidFill>
                  <a:schemeClr val="accent2">
                    <a:lumMod val="75000"/>
                  </a:schemeClr>
                </a:solidFill>
                <a:latin typeface="+mn-lt"/>
              </a:rPr>
              <a:t>(пн. ш.)</a:t>
            </a:r>
            <a:endParaRPr lang="ru-RU" b="1" i="1" dirty="0">
              <a:solidFill>
                <a:schemeClr val="accent2">
                  <a:lumMod val="75000"/>
                </a:schemeClr>
              </a:solidFill>
              <a:latin typeface="+mn-lt"/>
            </a:endParaRPr>
          </a:p>
        </p:txBody>
      </p:sp>
      <p:grpSp>
        <p:nvGrpSpPr>
          <p:cNvPr id="26" name="Group 107"/>
          <p:cNvGrpSpPr>
            <a:grpSpLocks/>
          </p:cNvGrpSpPr>
          <p:nvPr/>
        </p:nvGrpSpPr>
        <p:grpSpPr bwMode="auto">
          <a:xfrm>
            <a:off x="2470150" y="3273425"/>
            <a:ext cx="4286250" cy="2260600"/>
            <a:chOff x="1556" y="2062"/>
            <a:chExt cx="2700" cy="1424"/>
          </a:xfrm>
        </p:grpSpPr>
        <p:sp>
          <p:nvSpPr>
            <p:cNvPr id="7252" name="Freeform 105"/>
            <p:cNvSpPr>
              <a:spLocks/>
            </p:cNvSpPr>
            <p:nvPr/>
          </p:nvSpPr>
          <p:spPr bwMode="auto">
            <a:xfrm>
              <a:off x="2877" y="2063"/>
              <a:ext cx="1379" cy="1423"/>
            </a:xfrm>
            <a:custGeom>
              <a:avLst/>
              <a:gdLst>
                <a:gd name="T0" fmla="*/ 36 w 1379"/>
                <a:gd name="T1" fmla="*/ 0 h 1423"/>
                <a:gd name="T2" fmla="*/ 33 w 1379"/>
                <a:gd name="T3" fmla="*/ 495 h 1423"/>
                <a:gd name="T4" fmla="*/ 235 w 1379"/>
                <a:gd name="T5" fmla="*/ 899 h 1423"/>
                <a:gd name="T6" fmla="*/ 474 w 1379"/>
                <a:gd name="T7" fmla="*/ 1139 h 1423"/>
                <a:gd name="T8" fmla="*/ 818 w 1379"/>
                <a:gd name="T9" fmla="*/ 1318 h 1423"/>
                <a:gd name="T10" fmla="*/ 1118 w 1379"/>
                <a:gd name="T11" fmla="*/ 1400 h 1423"/>
                <a:gd name="T12" fmla="*/ 1379 w 1379"/>
                <a:gd name="T13" fmla="*/ 1423 h 1423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379"/>
                <a:gd name="T22" fmla="*/ 0 h 1423"/>
                <a:gd name="T23" fmla="*/ 1379 w 1379"/>
                <a:gd name="T24" fmla="*/ 1423 h 1423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379" h="1423">
                  <a:moveTo>
                    <a:pt x="36" y="0"/>
                  </a:moveTo>
                  <a:cubicBezTo>
                    <a:pt x="36" y="82"/>
                    <a:pt x="0" y="345"/>
                    <a:pt x="33" y="495"/>
                  </a:cubicBezTo>
                  <a:cubicBezTo>
                    <a:pt x="66" y="645"/>
                    <a:pt x="161" y="792"/>
                    <a:pt x="235" y="899"/>
                  </a:cubicBezTo>
                  <a:cubicBezTo>
                    <a:pt x="309" y="1006"/>
                    <a:pt x="377" y="1069"/>
                    <a:pt x="474" y="1139"/>
                  </a:cubicBezTo>
                  <a:cubicBezTo>
                    <a:pt x="571" y="1209"/>
                    <a:pt x="711" y="1275"/>
                    <a:pt x="818" y="1318"/>
                  </a:cubicBezTo>
                  <a:cubicBezTo>
                    <a:pt x="925" y="1361"/>
                    <a:pt x="1025" y="1383"/>
                    <a:pt x="1118" y="1400"/>
                  </a:cubicBezTo>
                  <a:cubicBezTo>
                    <a:pt x="1211" y="1417"/>
                    <a:pt x="1325" y="1418"/>
                    <a:pt x="1379" y="1423"/>
                  </a:cubicBezTo>
                </a:path>
              </a:pathLst>
            </a:custGeom>
            <a:noFill/>
            <a:ln w="127000" cmpd="sng">
              <a:solidFill>
                <a:srgbClr val="FF0000"/>
              </a:solidFill>
              <a:round/>
              <a:headEnd type="oval" w="sm" len="sm"/>
              <a:tailEnd type="stealth" w="lg" len="lg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7253" name="Freeform 106"/>
            <p:cNvSpPr>
              <a:spLocks/>
            </p:cNvSpPr>
            <p:nvPr/>
          </p:nvSpPr>
          <p:spPr bwMode="auto">
            <a:xfrm>
              <a:off x="1556" y="2062"/>
              <a:ext cx="1358" cy="1394"/>
            </a:xfrm>
            <a:custGeom>
              <a:avLst/>
              <a:gdLst>
                <a:gd name="T0" fmla="*/ 1357 w 1358"/>
                <a:gd name="T1" fmla="*/ 0 h 1394"/>
                <a:gd name="T2" fmla="*/ 1324 w 1358"/>
                <a:gd name="T3" fmla="*/ 504 h 1394"/>
                <a:gd name="T4" fmla="*/ 1152 w 1358"/>
                <a:gd name="T5" fmla="*/ 840 h 1394"/>
                <a:gd name="T6" fmla="*/ 916 w 1358"/>
                <a:gd name="T7" fmla="*/ 1110 h 1394"/>
                <a:gd name="T8" fmla="*/ 598 w 1358"/>
                <a:gd name="T9" fmla="*/ 1267 h 1394"/>
                <a:gd name="T10" fmla="*/ 0 w 1358"/>
                <a:gd name="T11" fmla="*/ 1394 h 1394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358"/>
                <a:gd name="T19" fmla="*/ 0 h 1394"/>
                <a:gd name="T20" fmla="*/ 1358 w 1358"/>
                <a:gd name="T21" fmla="*/ 1394 h 1394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358" h="1394">
                  <a:moveTo>
                    <a:pt x="1357" y="0"/>
                  </a:moveTo>
                  <a:cubicBezTo>
                    <a:pt x="1352" y="84"/>
                    <a:pt x="1358" y="364"/>
                    <a:pt x="1324" y="504"/>
                  </a:cubicBezTo>
                  <a:cubicBezTo>
                    <a:pt x="1290" y="644"/>
                    <a:pt x="1220" y="739"/>
                    <a:pt x="1152" y="840"/>
                  </a:cubicBezTo>
                  <a:cubicBezTo>
                    <a:pt x="1084" y="941"/>
                    <a:pt x="1008" y="1039"/>
                    <a:pt x="916" y="1110"/>
                  </a:cubicBezTo>
                  <a:cubicBezTo>
                    <a:pt x="824" y="1181"/>
                    <a:pt x="751" y="1220"/>
                    <a:pt x="598" y="1267"/>
                  </a:cubicBezTo>
                  <a:cubicBezTo>
                    <a:pt x="445" y="1314"/>
                    <a:pt x="125" y="1368"/>
                    <a:pt x="0" y="1394"/>
                  </a:cubicBezTo>
                </a:path>
              </a:pathLst>
            </a:custGeom>
            <a:noFill/>
            <a:ln w="127000" cmpd="sng">
              <a:solidFill>
                <a:srgbClr val="FF0000"/>
              </a:solidFill>
              <a:round/>
              <a:headEnd type="oval" w="sm" len="sm"/>
              <a:tailEnd type="stealth" w="lg" len="lg"/>
            </a:ln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27" name="Group 94"/>
          <p:cNvGrpSpPr>
            <a:grpSpLocks/>
          </p:cNvGrpSpPr>
          <p:nvPr/>
        </p:nvGrpSpPr>
        <p:grpSpPr bwMode="auto">
          <a:xfrm>
            <a:off x="2133600" y="5334000"/>
            <a:ext cx="4876800" cy="381000"/>
            <a:chOff x="1344" y="3360"/>
            <a:chExt cx="3072" cy="240"/>
          </a:xfrm>
        </p:grpSpPr>
        <p:sp>
          <p:nvSpPr>
            <p:cNvPr id="7250" name="Oval 95"/>
            <p:cNvSpPr>
              <a:spLocks noChangeArrowheads="1"/>
            </p:cNvSpPr>
            <p:nvPr/>
          </p:nvSpPr>
          <p:spPr bwMode="auto">
            <a:xfrm>
              <a:off x="1344" y="3456"/>
              <a:ext cx="288" cy="144"/>
            </a:xfrm>
            <a:prstGeom prst="ellipse">
              <a:avLst/>
            </a:prstGeom>
            <a:solidFill>
              <a:schemeClr val="bg1">
                <a:alpha val="50195"/>
              </a:schemeClr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uk-UA" sz="2000"/>
                <a:t>90</a:t>
              </a:r>
              <a:r>
                <a:rPr lang="uk-UA" sz="2000" baseline="40000"/>
                <a:t>о</a:t>
              </a:r>
              <a:endParaRPr lang="ru-RU" sz="2000" baseline="40000"/>
            </a:p>
          </p:txBody>
        </p:sp>
        <p:sp>
          <p:nvSpPr>
            <p:cNvPr id="7251" name="Oval 96"/>
            <p:cNvSpPr>
              <a:spLocks noChangeArrowheads="1"/>
            </p:cNvSpPr>
            <p:nvPr/>
          </p:nvSpPr>
          <p:spPr bwMode="auto">
            <a:xfrm>
              <a:off x="4128" y="3360"/>
              <a:ext cx="288" cy="144"/>
            </a:xfrm>
            <a:prstGeom prst="ellipse">
              <a:avLst/>
            </a:prstGeom>
            <a:solidFill>
              <a:schemeClr val="bg1">
                <a:alpha val="50195"/>
              </a:schemeClr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uk-UA" sz="2000"/>
                <a:t>90</a:t>
              </a:r>
              <a:r>
                <a:rPr lang="uk-UA" sz="2000" baseline="40000"/>
                <a:t>о</a:t>
              </a:r>
              <a:endParaRPr lang="ru-RU" sz="2000" baseline="40000"/>
            </a:p>
          </p:txBody>
        </p:sp>
      </p:grpSp>
      <p:sp>
        <p:nvSpPr>
          <p:cNvPr id="278" name="Text Box 108"/>
          <p:cNvSpPr txBox="1">
            <a:spLocks noChangeArrowheads="1"/>
          </p:cNvSpPr>
          <p:nvPr/>
        </p:nvSpPr>
        <p:spPr bwMode="auto">
          <a:xfrm>
            <a:off x="3394075" y="5264150"/>
            <a:ext cx="2405063" cy="400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uk-UA" sz="2000" b="1" dirty="0">
                <a:solidFill>
                  <a:schemeClr val="accent2">
                    <a:lumMod val="75000"/>
                  </a:schemeClr>
                </a:solidFill>
                <a:latin typeface="+mn-lt"/>
              </a:rPr>
              <a:t>південна </a:t>
            </a:r>
            <a:r>
              <a:rPr lang="uk-UA" sz="2000" b="1" i="1" dirty="0">
                <a:solidFill>
                  <a:schemeClr val="accent2">
                    <a:lumMod val="75000"/>
                  </a:schemeClr>
                </a:solidFill>
                <a:latin typeface="+mn-lt"/>
              </a:rPr>
              <a:t>(пд. ш</a:t>
            </a:r>
            <a:r>
              <a:rPr lang="uk-UA" sz="2000" i="1" dirty="0">
                <a:solidFill>
                  <a:schemeClr val="accent2">
                    <a:lumMod val="75000"/>
                  </a:schemeClr>
                </a:solidFill>
                <a:latin typeface="+mn-lt"/>
              </a:rPr>
              <a:t>.</a:t>
            </a:r>
            <a:r>
              <a:rPr lang="uk-UA" i="1" dirty="0">
                <a:solidFill>
                  <a:schemeClr val="accent2">
                    <a:lumMod val="75000"/>
                  </a:schemeClr>
                </a:solidFill>
              </a:rPr>
              <a:t>)</a:t>
            </a:r>
            <a:endParaRPr lang="ru-RU" i="1" dirty="0">
              <a:solidFill>
                <a:schemeClr val="accent2">
                  <a:lumMod val="75000"/>
                </a:schemeClr>
              </a:solidFill>
            </a:endParaRPr>
          </a:p>
        </p:txBody>
      </p:sp>
      <p:grpSp>
        <p:nvGrpSpPr>
          <p:cNvPr id="28" name="Group 112"/>
          <p:cNvGrpSpPr>
            <a:grpSpLocks/>
          </p:cNvGrpSpPr>
          <p:nvPr/>
        </p:nvGrpSpPr>
        <p:grpSpPr bwMode="auto">
          <a:xfrm>
            <a:off x="1371600" y="2209800"/>
            <a:ext cx="533400" cy="381000"/>
            <a:chOff x="864" y="1392"/>
            <a:chExt cx="336" cy="240"/>
          </a:xfrm>
        </p:grpSpPr>
        <p:sp>
          <p:nvSpPr>
            <p:cNvPr id="7248" name="Oval 109"/>
            <p:cNvSpPr>
              <a:spLocks noChangeArrowheads="1"/>
            </p:cNvSpPr>
            <p:nvPr/>
          </p:nvSpPr>
          <p:spPr bwMode="auto">
            <a:xfrm>
              <a:off x="1104" y="1536"/>
              <a:ext cx="96" cy="96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7249" name="WordArt 111"/>
            <p:cNvSpPr>
              <a:spLocks noChangeArrowheads="1" noChangeShapeType="1" noTextEdit="1"/>
            </p:cNvSpPr>
            <p:nvPr/>
          </p:nvSpPr>
          <p:spPr bwMode="auto">
            <a:xfrm>
              <a:off x="864" y="1392"/>
              <a:ext cx="198" cy="192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ru-RU" sz="3600" kern="10">
                  <a:ln w="9525">
                    <a:solidFill>
                      <a:srgbClr val="FF0000"/>
                    </a:solidFill>
                    <a:round/>
                    <a:headEnd/>
                    <a:tailEnd/>
                  </a:ln>
                  <a:solidFill>
                    <a:srgbClr val="FF0000"/>
                  </a:solidFill>
                  <a:latin typeface="Arial"/>
                  <a:cs typeface="Arial"/>
                </a:rPr>
                <a:t>А</a:t>
              </a:r>
            </a:p>
          </p:txBody>
        </p:sp>
      </p:grpSp>
      <p:grpSp>
        <p:nvGrpSpPr>
          <p:cNvPr id="29" name="Group 121"/>
          <p:cNvGrpSpPr>
            <a:grpSpLocks/>
          </p:cNvGrpSpPr>
          <p:nvPr/>
        </p:nvGrpSpPr>
        <p:grpSpPr bwMode="auto">
          <a:xfrm>
            <a:off x="7429520" y="3929066"/>
            <a:ext cx="357190" cy="285752"/>
            <a:chOff x="3744" y="2736"/>
            <a:chExt cx="288" cy="240"/>
          </a:xfrm>
        </p:grpSpPr>
        <p:sp>
          <p:nvSpPr>
            <p:cNvPr id="7246" name="Oval 114"/>
            <p:cNvSpPr>
              <a:spLocks noChangeArrowheads="1"/>
            </p:cNvSpPr>
            <p:nvPr/>
          </p:nvSpPr>
          <p:spPr bwMode="auto">
            <a:xfrm>
              <a:off x="3936" y="2880"/>
              <a:ext cx="96" cy="96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7247" name="WordArt 115"/>
            <p:cNvSpPr>
              <a:spLocks noChangeArrowheads="1" noChangeShapeType="1" noTextEdit="1"/>
            </p:cNvSpPr>
            <p:nvPr/>
          </p:nvSpPr>
          <p:spPr bwMode="auto">
            <a:xfrm>
              <a:off x="3744" y="2736"/>
              <a:ext cx="144" cy="192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ru-RU" sz="3600" kern="10" dirty="0">
                  <a:ln w="9525">
                    <a:solidFill>
                      <a:srgbClr val="FF0000"/>
                    </a:solidFill>
                    <a:round/>
                    <a:headEnd/>
                    <a:tailEnd/>
                  </a:ln>
                  <a:solidFill>
                    <a:srgbClr val="FF0000"/>
                  </a:solidFill>
                  <a:latin typeface="Arial"/>
                  <a:cs typeface="Arial"/>
                </a:rPr>
                <a:t>Б</a:t>
              </a:r>
            </a:p>
          </p:txBody>
        </p:sp>
      </p:grpSp>
      <p:grpSp>
        <p:nvGrpSpPr>
          <p:cNvPr id="30" name="Group 120"/>
          <p:cNvGrpSpPr>
            <a:grpSpLocks/>
          </p:cNvGrpSpPr>
          <p:nvPr/>
        </p:nvGrpSpPr>
        <p:grpSpPr bwMode="auto">
          <a:xfrm>
            <a:off x="3200400" y="3352800"/>
            <a:ext cx="457200" cy="381000"/>
            <a:chOff x="2016" y="2112"/>
            <a:chExt cx="288" cy="240"/>
          </a:xfrm>
        </p:grpSpPr>
        <p:sp>
          <p:nvSpPr>
            <p:cNvPr id="7244" name="Oval 116"/>
            <p:cNvSpPr>
              <a:spLocks noChangeArrowheads="1"/>
            </p:cNvSpPr>
            <p:nvPr/>
          </p:nvSpPr>
          <p:spPr bwMode="auto">
            <a:xfrm>
              <a:off x="2208" y="2256"/>
              <a:ext cx="96" cy="96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7245" name="WordArt 117"/>
            <p:cNvSpPr>
              <a:spLocks noChangeArrowheads="1" noChangeShapeType="1" noTextEdit="1"/>
            </p:cNvSpPr>
            <p:nvPr/>
          </p:nvSpPr>
          <p:spPr bwMode="auto">
            <a:xfrm>
              <a:off x="2016" y="2112"/>
              <a:ext cx="144" cy="192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ru-RU" sz="3600" kern="10">
                  <a:ln w="9525">
                    <a:solidFill>
                      <a:srgbClr val="FF0000"/>
                    </a:solidFill>
                    <a:round/>
                    <a:headEnd/>
                    <a:tailEnd/>
                  </a:ln>
                  <a:solidFill>
                    <a:srgbClr val="FF0000"/>
                  </a:solidFill>
                  <a:latin typeface="Arial"/>
                  <a:cs typeface="Arial"/>
                </a:rPr>
                <a:t>В</a:t>
              </a:r>
            </a:p>
          </p:txBody>
        </p:sp>
      </p:grpSp>
      <p:grpSp>
        <p:nvGrpSpPr>
          <p:cNvPr id="31" name="Group 122"/>
          <p:cNvGrpSpPr>
            <a:grpSpLocks/>
          </p:cNvGrpSpPr>
          <p:nvPr/>
        </p:nvGrpSpPr>
        <p:grpSpPr bwMode="auto">
          <a:xfrm rot="21137121">
            <a:off x="7882342" y="2376163"/>
            <a:ext cx="304800" cy="381000"/>
            <a:chOff x="3360" y="1536"/>
            <a:chExt cx="192" cy="240"/>
          </a:xfrm>
        </p:grpSpPr>
        <p:sp>
          <p:nvSpPr>
            <p:cNvPr id="7242" name="Oval 118"/>
            <p:cNvSpPr>
              <a:spLocks noChangeArrowheads="1"/>
            </p:cNvSpPr>
            <p:nvPr/>
          </p:nvSpPr>
          <p:spPr bwMode="auto">
            <a:xfrm>
              <a:off x="3456" y="1680"/>
              <a:ext cx="96" cy="96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7243" name="WordArt 119"/>
            <p:cNvSpPr>
              <a:spLocks noChangeArrowheads="1" noChangeShapeType="1" noTextEdit="1"/>
            </p:cNvSpPr>
            <p:nvPr/>
          </p:nvSpPr>
          <p:spPr bwMode="auto">
            <a:xfrm>
              <a:off x="3360" y="1536"/>
              <a:ext cx="144" cy="192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ru-RU" sz="3600" kern="10" dirty="0">
                  <a:ln w="9525">
                    <a:solidFill>
                      <a:srgbClr val="FF0000"/>
                    </a:solidFill>
                    <a:round/>
                    <a:headEnd/>
                    <a:tailEnd/>
                  </a:ln>
                  <a:solidFill>
                    <a:srgbClr val="FF0000"/>
                  </a:solidFill>
                  <a:latin typeface="Arial"/>
                  <a:cs typeface="Arial"/>
                </a:rPr>
                <a:t>Г</a:t>
              </a:r>
            </a:p>
          </p:txBody>
        </p:sp>
      </p:grpSp>
      <p:grpSp>
        <p:nvGrpSpPr>
          <p:cNvPr id="258" name="Group 131"/>
          <p:cNvGrpSpPr>
            <a:grpSpLocks/>
          </p:cNvGrpSpPr>
          <p:nvPr/>
        </p:nvGrpSpPr>
        <p:grpSpPr bwMode="auto">
          <a:xfrm>
            <a:off x="1447800" y="4419600"/>
            <a:ext cx="457200" cy="381000"/>
            <a:chOff x="912" y="2784"/>
            <a:chExt cx="288" cy="240"/>
          </a:xfrm>
        </p:grpSpPr>
        <p:sp>
          <p:nvSpPr>
            <p:cNvPr id="7236" name="Oval 129"/>
            <p:cNvSpPr>
              <a:spLocks noChangeArrowheads="1"/>
            </p:cNvSpPr>
            <p:nvPr/>
          </p:nvSpPr>
          <p:spPr bwMode="auto">
            <a:xfrm>
              <a:off x="1104" y="2928"/>
              <a:ext cx="96" cy="96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7237" name="WordArt 130"/>
            <p:cNvSpPr>
              <a:spLocks noChangeArrowheads="1" noChangeShapeType="1" noTextEdit="1"/>
            </p:cNvSpPr>
            <p:nvPr/>
          </p:nvSpPr>
          <p:spPr bwMode="auto">
            <a:xfrm>
              <a:off x="912" y="2784"/>
              <a:ext cx="144" cy="192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ru-RU" sz="3600" kern="10">
                  <a:ln w="9525">
                    <a:solidFill>
                      <a:srgbClr val="FF0000"/>
                    </a:solidFill>
                    <a:round/>
                    <a:headEnd/>
                    <a:tailEnd/>
                  </a:ln>
                  <a:solidFill>
                    <a:srgbClr val="FF0000"/>
                  </a:solidFill>
                  <a:latin typeface="Arial"/>
                  <a:cs typeface="Arial"/>
                </a:rPr>
                <a:t>Е</a:t>
              </a:r>
            </a:p>
          </p:txBody>
        </p:sp>
      </p:grpSp>
      <p:grpSp>
        <p:nvGrpSpPr>
          <p:cNvPr id="260" name="Group 140"/>
          <p:cNvGrpSpPr>
            <a:grpSpLocks/>
          </p:cNvGrpSpPr>
          <p:nvPr/>
        </p:nvGrpSpPr>
        <p:grpSpPr bwMode="auto">
          <a:xfrm>
            <a:off x="3860800" y="5853113"/>
            <a:ext cx="1752600" cy="838200"/>
            <a:chOff x="2352" y="3648"/>
            <a:chExt cx="1104" cy="528"/>
          </a:xfrm>
        </p:grpSpPr>
        <p:sp>
          <p:nvSpPr>
            <p:cNvPr id="7229" name="Rectangle 139" descr="Букет"/>
            <p:cNvSpPr>
              <a:spLocks noChangeArrowheads="1"/>
            </p:cNvSpPr>
            <p:nvPr/>
          </p:nvSpPr>
          <p:spPr bwMode="auto">
            <a:xfrm>
              <a:off x="2352" y="3648"/>
              <a:ext cx="1104" cy="528"/>
            </a:xfrm>
            <a:prstGeom prst="rect">
              <a:avLst/>
            </a:prstGeom>
            <a:blipFill dpi="0" rotWithShape="0">
              <a:blip r:embed="rId14"/>
              <a:srcRect/>
              <a:tile tx="0" ty="0" sx="100000" sy="100000" flip="none" algn="tl"/>
            </a:blipFill>
            <a:ln w="57150" cmpd="thinThick">
              <a:solidFill>
                <a:srgbClr val="000099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grpSp>
          <p:nvGrpSpPr>
            <p:cNvPr id="261" name="Group 138"/>
            <p:cNvGrpSpPr>
              <a:grpSpLocks/>
            </p:cNvGrpSpPr>
            <p:nvPr/>
          </p:nvGrpSpPr>
          <p:grpSpPr bwMode="auto">
            <a:xfrm>
              <a:off x="2448" y="3696"/>
              <a:ext cx="960" cy="384"/>
              <a:chOff x="2352" y="3648"/>
              <a:chExt cx="960" cy="384"/>
            </a:xfrm>
          </p:grpSpPr>
          <p:sp>
            <p:nvSpPr>
              <p:cNvPr id="7231" name="WordArt 135"/>
              <p:cNvSpPr>
                <a:spLocks noChangeArrowheads="1" noChangeShapeType="1" noTextEdit="1"/>
              </p:cNvSpPr>
              <p:nvPr/>
            </p:nvSpPr>
            <p:spPr bwMode="auto">
              <a:xfrm>
                <a:off x="2352" y="3696"/>
                <a:ext cx="798" cy="336"/>
              </a:xfrm>
              <a:prstGeom prst="rect">
                <a:avLst/>
              </a:prstGeom>
            </p:spPr>
            <p:txBody>
              <a:bodyPr wrap="none" fromWordArt="1">
                <a:prstTxWarp prst="textPlain">
                  <a:avLst>
                    <a:gd name="adj" fmla="val 50000"/>
                  </a:avLst>
                </a:prstTxWarp>
              </a:bodyPr>
              <a:lstStyle/>
              <a:p>
                <a:pPr algn="ctr"/>
                <a:r>
                  <a:rPr lang="ru-RU" sz="3600" kern="10">
                    <a:ln w="9525">
                      <a:solidFill>
                        <a:schemeClr val="bg1"/>
                      </a:solidFill>
                      <a:round/>
                      <a:headEnd/>
                      <a:tailEnd/>
                    </a:ln>
                    <a:solidFill>
                      <a:schemeClr val="accent2"/>
                    </a:solidFill>
                    <a:latin typeface="Arial"/>
                    <a:cs typeface="Arial"/>
                  </a:rPr>
                  <a:t>О  -90</a:t>
                </a:r>
              </a:p>
            </p:txBody>
          </p:sp>
          <p:sp>
            <p:nvSpPr>
              <p:cNvPr id="7232" name="WordArt 136"/>
              <p:cNvSpPr>
                <a:spLocks noChangeArrowheads="1" noChangeShapeType="1" noTextEdit="1"/>
              </p:cNvSpPr>
              <p:nvPr/>
            </p:nvSpPr>
            <p:spPr bwMode="auto">
              <a:xfrm>
                <a:off x="2592" y="3648"/>
                <a:ext cx="144" cy="192"/>
              </a:xfrm>
              <a:prstGeom prst="rect">
                <a:avLst/>
              </a:prstGeom>
            </p:spPr>
            <p:txBody>
              <a:bodyPr wrap="none" fromWordArt="1">
                <a:prstTxWarp prst="textPlain">
                  <a:avLst>
                    <a:gd name="adj" fmla="val 50000"/>
                  </a:avLst>
                </a:prstTxWarp>
              </a:bodyPr>
              <a:lstStyle/>
              <a:p>
                <a:pPr algn="ctr"/>
                <a:r>
                  <a:rPr lang="ru-RU" sz="3600" kern="10">
                    <a:ln w="9525">
                      <a:solidFill>
                        <a:schemeClr val="bg1"/>
                      </a:solidFill>
                      <a:round/>
                      <a:headEnd/>
                      <a:tailEnd/>
                    </a:ln>
                    <a:solidFill>
                      <a:schemeClr val="accent2"/>
                    </a:solidFill>
                    <a:latin typeface="Arial"/>
                    <a:cs typeface="Arial"/>
                  </a:rPr>
                  <a:t>о</a:t>
                </a:r>
              </a:p>
            </p:txBody>
          </p:sp>
          <p:sp>
            <p:nvSpPr>
              <p:cNvPr id="7233" name="WordArt 137"/>
              <p:cNvSpPr>
                <a:spLocks noChangeArrowheads="1" noChangeShapeType="1" noTextEdit="1"/>
              </p:cNvSpPr>
              <p:nvPr/>
            </p:nvSpPr>
            <p:spPr bwMode="auto">
              <a:xfrm>
                <a:off x="3168" y="3648"/>
                <a:ext cx="144" cy="192"/>
              </a:xfrm>
              <a:prstGeom prst="rect">
                <a:avLst/>
              </a:prstGeom>
            </p:spPr>
            <p:txBody>
              <a:bodyPr wrap="none" fromWordArt="1">
                <a:prstTxWarp prst="textPlain">
                  <a:avLst>
                    <a:gd name="adj" fmla="val 50000"/>
                  </a:avLst>
                </a:prstTxWarp>
              </a:bodyPr>
              <a:lstStyle/>
              <a:p>
                <a:pPr algn="ctr"/>
                <a:r>
                  <a:rPr lang="ru-RU" sz="3600" kern="10">
                    <a:ln w="9525">
                      <a:solidFill>
                        <a:schemeClr val="bg1"/>
                      </a:solidFill>
                      <a:round/>
                      <a:headEnd/>
                      <a:tailEnd/>
                    </a:ln>
                    <a:solidFill>
                      <a:schemeClr val="accent2"/>
                    </a:solidFill>
                    <a:latin typeface="Arial"/>
                    <a:cs typeface="Arial"/>
                  </a:rPr>
                  <a:t>о</a:t>
                </a:r>
              </a:p>
            </p:txBody>
          </p:sp>
        </p:grpSp>
      </p:grpSp>
      <p:grpSp>
        <p:nvGrpSpPr>
          <p:cNvPr id="262" name="Group 141"/>
          <p:cNvGrpSpPr>
            <a:grpSpLocks/>
          </p:cNvGrpSpPr>
          <p:nvPr/>
        </p:nvGrpSpPr>
        <p:grpSpPr bwMode="auto">
          <a:xfrm>
            <a:off x="6248400" y="2590800"/>
            <a:ext cx="533400" cy="381000"/>
            <a:chOff x="864" y="1392"/>
            <a:chExt cx="336" cy="240"/>
          </a:xfrm>
        </p:grpSpPr>
        <p:sp>
          <p:nvSpPr>
            <p:cNvPr id="7227" name="Oval 142"/>
            <p:cNvSpPr>
              <a:spLocks noChangeArrowheads="1"/>
            </p:cNvSpPr>
            <p:nvPr/>
          </p:nvSpPr>
          <p:spPr bwMode="auto">
            <a:xfrm>
              <a:off x="1104" y="1536"/>
              <a:ext cx="96" cy="96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7228" name="WordArt 143"/>
            <p:cNvSpPr>
              <a:spLocks noChangeArrowheads="1" noChangeShapeType="1" noTextEdit="1"/>
            </p:cNvSpPr>
            <p:nvPr/>
          </p:nvSpPr>
          <p:spPr bwMode="auto">
            <a:xfrm>
              <a:off x="864" y="1392"/>
              <a:ext cx="198" cy="192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ru-RU" sz="3600" kern="10">
                  <a:ln w="9525">
                    <a:solidFill>
                      <a:srgbClr val="FF0000"/>
                    </a:solidFill>
                    <a:round/>
                    <a:headEnd/>
                    <a:tailEnd/>
                  </a:ln>
                  <a:solidFill>
                    <a:srgbClr val="FF0000"/>
                  </a:solidFill>
                  <a:latin typeface="Arial"/>
                  <a:cs typeface="Arial"/>
                </a:rPr>
                <a:t>А</a:t>
              </a:r>
            </a:p>
          </p:txBody>
        </p:sp>
      </p:grpSp>
      <p:grpSp>
        <p:nvGrpSpPr>
          <p:cNvPr id="263" name="Group 152"/>
          <p:cNvGrpSpPr>
            <a:grpSpLocks/>
          </p:cNvGrpSpPr>
          <p:nvPr/>
        </p:nvGrpSpPr>
        <p:grpSpPr bwMode="auto">
          <a:xfrm>
            <a:off x="1676400" y="3733800"/>
            <a:ext cx="457200" cy="381000"/>
            <a:chOff x="1056" y="2352"/>
            <a:chExt cx="288" cy="240"/>
          </a:xfrm>
        </p:grpSpPr>
        <p:sp>
          <p:nvSpPr>
            <p:cNvPr id="7225" name="Oval 146"/>
            <p:cNvSpPr>
              <a:spLocks noChangeArrowheads="1"/>
            </p:cNvSpPr>
            <p:nvPr/>
          </p:nvSpPr>
          <p:spPr bwMode="auto">
            <a:xfrm>
              <a:off x="1248" y="2496"/>
              <a:ext cx="96" cy="96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7226" name="WordArt 147"/>
            <p:cNvSpPr>
              <a:spLocks noChangeArrowheads="1" noChangeShapeType="1" noTextEdit="1"/>
            </p:cNvSpPr>
            <p:nvPr/>
          </p:nvSpPr>
          <p:spPr bwMode="auto">
            <a:xfrm>
              <a:off x="1056" y="2352"/>
              <a:ext cx="150" cy="192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ru-RU" sz="3600" kern="10">
                  <a:ln w="9525">
                    <a:solidFill>
                      <a:srgbClr val="FF0000"/>
                    </a:solidFill>
                    <a:round/>
                    <a:headEnd/>
                    <a:tailEnd/>
                  </a:ln>
                  <a:solidFill>
                    <a:srgbClr val="FF0000"/>
                  </a:solidFill>
                  <a:latin typeface="Arial"/>
                  <a:cs typeface="Arial"/>
                </a:rPr>
                <a:t>Б</a:t>
              </a:r>
            </a:p>
          </p:txBody>
        </p:sp>
      </p:grpSp>
      <p:grpSp>
        <p:nvGrpSpPr>
          <p:cNvPr id="264" name="Group 151"/>
          <p:cNvGrpSpPr>
            <a:grpSpLocks/>
          </p:cNvGrpSpPr>
          <p:nvPr/>
        </p:nvGrpSpPr>
        <p:grpSpPr bwMode="auto">
          <a:xfrm>
            <a:off x="6248400" y="1676400"/>
            <a:ext cx="381000" cy="381000"/>
            <a:chOff x="3936" y="1056"/>
            <a:chExt cx="240" cy="240"/>
          </a:xfrm>
        </p:grpSpPr>
        <p:sp>
          <p:nvSpPr>
            <p:cNvPr id="7223" name="Oval 148"/>
            <p:cNvSpPr>
              <a:spLocks noChangeArrowheads="1"/>
            </p:cNvSpPr>
            <p:nvPr/>
          </p:nvSpPr>
          <p:spPr bwMode="auto">
            <a:xfrm>
              <a:off x="4080" y="1200"/>
              <a:ext cx="96" cy="96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7224" name="WordArt 149"/>
            <p:cNvSpPr>
              <a:spLocks noChangeArrowheads="1" noChangeShapeType="1" noTextEdit="1"/>
            </p:cNvSpPr>
            <p:nvPr/>
          </p:nvSpPr>
          <p:spPr bwMode="auto">
            <a:xfrm>
              <a:off x="3936" y="1056"/>
              <a:ext cx="150" cy="192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ru-RU" sz="3600" kern="10">
                  <a:ln w="9525">
                    <a:solidFill>
                      <a:srgbClr val="FF0000"/>
                    </a:solidFill>
                    <a:round/>
                    <a:headEnd/>
                    <a:tailEnd/>
                  </a:ln>
                  <a:solidFill>
                    <a:srgbClr val="FF0000"/>
                  </a:solidFill>
                  <a:latin typeface="Arial"/>
                  <a:cs typeface="Arial"/>
                </a:rPr>
                <a:t>В</a:t>
              </a:r>
            </a:p>
          </p:txBody>
        </p:sp>
      </p:grpSp>
      <p:grpSp>
        <p:nvGrpSpPr>
          <p:cNvPr id="265" name="Group 160"/>
          <p:cNvGrpSpPr>
            <a:grpSpLocks/>
          </p:cNvGrpSpPr>
          <p:nvPr/>
        </p:nvGrpSpPr>
        <p:grpSpPr bwMode="auto">
          <a:xfrm>
            <a:off x="1285852" y="3071810"/>
            <a:ext cx="304800" cy="381000"/>
            <a:chOff x="4080" y="2208"/>
            <a:chExt cx="192" cy="240"/>
          </a:xfrm>
        </p:grpSpPr>
        <p:sp>
          <p:nvSpPr>
            <p:cNvPr id="7221" name="Oval 158"/>
            <p:cNvSpPr>
              <a:spLocks noChangeArrowheads="1"/>
            </p:cNvSpPr>
            <p:nvPr/>
          </p:nvSpPr>
          <p:spPr bwMode="auto">
            <a:xfrm>
              <a:off x="4176" y="2352"/>
              <a:ext cx="96" cy="96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7222" name="WordArt 159"/>
            <p:cNvSpPr>
              <a:spLocks noChangeArrowheads="1" noChangeShapeType="1" noTextEdit="1"/>
            </p:cNvSpPr>
            <p:nvPr/>
          </p:nvSpPr>
          <p:spPr bwMode="auto">
            <a:xfrm>
              <a:off x="4080" y="2208"/>
              <a:ext cx="150" cy="192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ru-RU" sz="3600" kern="10" dirty="0">
                  <a:ln w="9525">
                    <a:solidFill>
                      <a:srgbClr val="FF0000"/>
                    </a:solidFill>
                    <a:round/>
                    <a:headEnd/>
                    <a:tailEnd/>
                  </a:ln>
                  <a:solidFill>
                    <a:srgbClr val="FF0000"/>
                  </a:solidFill>
                  <a:latin typeface="Arial"/>
                  <a:cs typeface="Arial"/>
                </a:rPr>
                <a:t>Г</a:t>
              </a:r>
            </a:p>
          </p:txBody>
        </p:sp>
      </p:grpSp>
      <p:grpSp>
        <p:nvGrpSpPr>
          <p:cNvPr id="268" name="Group 178"/>
          <p:cNvGrpSpPr>
            <a:grpSpLocks/>
          </p:cNvGrpSpPr>
          <p:nvPr/>
        </p:nvGrpSpPr>
        <p:grpSpPr bwMode="auto">
          <a:xfrm>
            <a:off x="2590800" y="1905000"/>
            <a:ext cx="314325" cy="457200"/>
            <a:chOff x="1632" y="1200"/>
            <a:chExt cx="198" cy="288"/>
          </a:xfrm>
        </p:grpSpPr>
        <p:sp>
          <p:nvSpPr>
            <p:cNvPr id="7219" name="Oval 162"/>
            <p:cNvSpPr>
              <a:spLocks noChangeArrowheads="1"/>
            </p:cNvSpPr>
            <p:nvPr/>
          </p:nvSpPr>
          <p:spPr bwMode="auto">
            <a:xfrm>
              <a:off x="1632" y="1392"/>
              <a:ext cx="96" cy="96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7220" name="WordArt 163"/>
            <p:cNvSpPr>
              <a:spLocks noChangeArrowheads="1" noChangeShapeType="1" noTextEdit="1"/>
            </p:cNvSpPr>
            <p:nvPr/>
          </p:nvSpPr>
          <p:spPr bwMode="auto">
            <a:xfrm>
              <a:off x="1680" y="1200"/>
              <a:ext cx="150" cy="192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ru-RU" sz="3600" kern="10">
                  <a:ln w="9525">
                    <a:solidFill>
                      <a:srgbClr val="FF0000"/>
                    </a:solidFill>
                    <a:round/>
                    <a:headEnd/>
                    <a:tailEnd/>
                  </a:ln>
                  <a:solidFill>
                    <a:srgbClr val="FF0000"/>
                  </a:solidFill>
                  <a:latin typeface="Arial"/>
                  <a:cs typeface="Arial"/>
                </a:rPr>
                <a:t>Д</a:t>
              </a:r>
            </a:p>
          </p:txBody>
        </p:sp>
      </p:grpSp>
      <p:grpSp>
        <p:nvGrpSpPr>
          <p:cNvPr id="269" name="Group 167"/>
          <p:cNvGrpSpPr>
            <a:grpSpLocks/>
          </p:cNvGrpSpPr>
          <p:nvPr/>
        </p:nvGrpSpPr>
        <p:grpSpPr bwMode="auto">
          <a:xfrm>
            <a:off x="6705600" y="4800600"/>
            <a:ext cx="457200" cy="381000"/>
            <a:chOff x="4224" y="3024"/>
            <a:chExt cx="288" cy="240"/>
          </a:xfrm>
        </p:grpSpPr>
        <p:sp>
          <p:nvSpPr>
            <p:cNvPr id="7217" name="Oval 165"/>
            <p:cNvSpPr>
              <a:spLocks noChangeArrowheads="1"/>
            </p:cNvSpPr>
            <p:nvPr/>
          </p:nvSpPr>
          <p:spPr bwMode="auto">
            <a:xfrm>
              <a:off x="4416" y="3168"/>
              <a:ext cx="96" cy="96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7218" name="WordArt 166"/>
            <p:cNvSpPr>
              <a:spLocks noChangeArrowheads="1" noChangeShapeType="1" noTextEdit="1"/>
            </p:cNvSpPr>
            <p:nvPr/>
          </p:nvSpPr>
          <p:spPr bwMode="auto">
            <a:xfrm>
              <a:off x="4224" y="3024"/>
              <a:ext cx="150" cy="192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ru-RU" sz="3600" kern="10">
                  <a:ln w="9525">
                    <a:solidFill>
                      <a:srgbClr val="FF0000"/>
                    </a:solidFill>
                    <a:round/>
                    <a:headEnd/>
                    <a:tailEnd/>
                  </a:ln>
                  <a:solidFill>
                    <a:srgbClr val="FF0000"/>
                  </a:solidFill>
                  <a:latin typeface="Arial"/>
                  <a:cs typeface="Arial"/>
                </a:rPr>
                <a:t>Е</a:t>
              </a:r>
            </a:p>
          </p:txBody>
        </p:sp>
      </p:grpSp>
      <p:sp>
        <p:nvSpPr>
          <p:cNvPr id="341" name="Прямоугольник 340"/>
          <p:cNvSpPr/>
          <p:nvPr/>
        </p:nvSpPr>
        <p:spPr>
          <a:xfrm>
            <a:off x="3414409" y="21382"/>
            <a:ext cx="4494820" cy="64633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36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Географічна широта</a:t>
            </a:r>
            <a:endParaRPr lang="ru-RU" sz="36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7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ASS_LOW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LOCK_CLO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WINDY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CHIME_3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SANDSTM2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7" name="CHIM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3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8" name="GENERIC_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3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8" name="GENERIC_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3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8" name="GENERIC_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3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8" name="GENERIC_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3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2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2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8" name="GENERIC_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9" name="JUMP_ON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10" name="CLU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8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9" name="JUMP_ON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8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10" name="CLU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9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9" name="JUMP_ON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9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10" name="CLU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0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9" name="JUMP_ON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0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10" name="CLU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LOCK_CLO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10" name="CLU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9" name="JUMP_ON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2" fill="hold">
                      <p:stCondLst>
                        <p:cond delay="indefinite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2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10" name="CLU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2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9" name="JUMP_ON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2" fill="hold">
                      <p:stCondLst>
                        <p:cond delay="indefinite"/>
                      </p:stCondLst>
                      <p:childTnLst>
                        <p:par>
                          <p:cTn id="133" fill="hold">
                            <p:stCondLst>
                              <p:cond delay="0"/>
                            </p:stCondLst>
                            <p:childTnLst>
                              <p:par>
                                <p:cTn id="134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10" name="CLU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7" fill="hold">
                      <p:stCondLst>
                        <p:cond delay="indefinite"/>
                      </p:stCondLst>
                      <p:childTnLst>
                        <p:par>
                          <p:cTn id="138" fill="hold">
                            <p:stCondLst>
                              <p:cond delay="0"/>
                            </p:stCondLst>
                            <p:childTnLst>
                              <p:par>
                                <p:cTn id="139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9" name="JUMP_ON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2" fill="hold">
                      <p:stCondLst>
                        <p:cond delay="indefinite"/>
                      </p:stCondLst>
                      <p:childTnLst>
                        <p:par>
                          <p:cTn id="143" fill="hold">
                            <p:stCondLst>
                              <p:cond delay="0"/>
                            </p:stCondLst>
                            <p:childTnLst>
                              <p:par>
                                <p:cTn id="144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10" name="CLU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7" fill="hold">
                      <p:stCondLst>
                        <p:cond delay="indefinite"/>
                      </p:stCondLst>
                      <p:childTnLst>
                        <p:par>
                          <p:cTn id="148" fill="hold">
                            <p:stCondLst>
                              <p:cond delay="0"/>
                            </p:stCondLst>
                            <p:childTnLst>
                              <p:par>
                                <p:cTn id="149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9" name="JUMP_ON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2" fill="hold">
                      <p:stCondLst>
                        <p:cond delay="indefinite"/>
                      </p:stCondLst>
                      <p:childTnLst>
                        <p:par>
                          <p:cTn id="153" fill="hold">
                            <p:stCondLst>
                              <p:cond delay="0"/>
                            </p:stCondLst>
                            <p:childTnLst>
                              <p:par>
                                <p:cTn id="154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LOCK_CLO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8" fill="hold">
                      <p:stCondLst>
                        <p:cond delay="indefinite"/>
                      </p:stCondLst>
                      <p:childTnLst>
                        <p:par>
                          <p:cTn id="159" fill="hold">
                            <p:stCondLst>
                              <p:cond delay="0"/>
                            </p:stCondLst>
                            <p:childTnLst>
                              <p:par>
                                <p:cTn id="160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2" dur="500" fill="hold"/>
                                        <p:tgtEl>
                                          <p:spTgt spid="2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3" dur="500" fill="hold"/>
                                        <p:tgtEl>
                                          <p:spTgt spid="2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6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11" name="ATTIC_DO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4" fill="hold">
                      <p:stCondLst>
                        <p:cond delay="indefinite"/>
                      </p:stCondLst>
                      <p:childTnLst>
                        <p:par>
                          <p:cTn id="165" fill="hold">
                            <p:stCondLst>
                              <p:cond delay="0"/>
                            </p:stCondLst>
                            <p:childTnLst>
                              <p:par>
                                <p:cTn id="166" presetID="23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8" dur="500" fill="hold"/>
                                        <p:tgtEl>
                                          <p:spTgt spid="2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9" dur="500" fill="hold"/>
                                        <p:tgtEl>
                                          <p:spTgt spid="2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6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8" name="GENERIC_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0" fill="hold">
                      <p:stCondLst>
                        <p:cond delay="indefinite"/>
                      </p:stCondLst>
                      <p:childTnLst>
                        <p:par>
                          <p:cTn id="171" fill="hold">
                            <p:stCondLst>
                              <p:cond delay="0"/>
                            </p:stCondLst>
                            <p:childTnLst>
                              <p:par>
                                <p:cTn id="172" presetID="23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4" dur="500" fill="hold"/>
                                        <p:tgtEl>
                                          <p:spTgt spid="2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5" dur="500" fill="hold"/>
                                        <p:tgtEl>
                                          <p:spTgt spid="2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8" name="GENERIC_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6" fill="hold">
                      <p:stCondLst>
                        <p:cond delay="indefinite"/>
                      </p:stCondLst>
                      <p:childTnLst>
                        <p:par>
                          <p:cTn id="177" fill="hold">
                            <p:stCondLst>
                              <p:cond delay="0"/>
                            </p:stCondLst>
                            <p:childTnLst>
                              <p:par>
                                <p:cTn id="178" presetID="23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0" dur="500" fill="hold"/>
                                        <p:tgtEl>
                                          <p:spTgt spid="2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1" dur="500" fill="hold"/>
                                        <p:tgtEl>
                                          <p:spTgt spid="2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8" name="GENERIC_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2" fill="hold">
                      <p:stCondLst>
                        <p:cond delay="indefinite"/>
                      </p:stCondLst>
                      <p:childTnLst>
                        <p:par>
                          <p:cTn id="183" fill="hold">
                            <p:stCondLst>
                              <p:cond delay="0"/>
                            </p:stCondLst>
                            <p:childTnLst>
                              <p:par>
                                <p:cTn id="184" presetID="23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6" dur="500" fill="hold"/>
                                        <p:tgtEl>
                                          <p:spTgt spid="2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7" dur="500" fill="hold"/>
                                        <p:tgtEl>
                                          <p:spTgt spid="2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8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8" name="GENERIC_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8" fill="hold">
                      <p:stCondLst>
                        <p:cond delay="indefinite"/>
                      </p:stCondLst>
                      <p:childTnLst>
                        <p:par>
                          <p:cTn id="189" fill="hold">
                            <p:stCondLst>
                              <p:cond delay="0"/>
                            </p:stCondLst>
                            <p:childTnLst>
                              <p:par>
                                <p:cTn id="190" presetID="23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2" dur="500" fill="hold"/>
                                        <p:tgtEl>
                                          <p:spTgt spid="2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3" dur="500" fill="hold"/>
                                        <p:tgtEl>
                                          <p:spTgt spid="2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9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8" name="GENERIC_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4" fill="hold">
                      <p:stCondLst>
                        <p:cond delay="indefinite"/>
                      </p:stCondLst>
                      <p:childTnLst>
                        <p:par>
                          <p:cTn id="195" fill="hold">
                            <p:stCondLst>
                              <p:cond delay="0"/>
                            </p:stCondLst>
                            <p:childTnLst>
                              <p:par>
                                <p:cTn id="196" presetID="23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8" dur="500" fill="hold"/>
                                        <p:tgtEl>
                                          <p:spTgt spid="2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9" dur="500" fill="hold"/>
                                        <p:tgtEl>
                                          <p:spTgt spid="2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9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8" name="GENERIC_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6" grpId="0" animBg="1"/>
      <p:bldP spid="271" grpId="0" autoUpdateAnimBg="0"/>
      <p:bldP spid="278" grpId="0" autoUpdateAnimBg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1"/>
          <p:cNvSpPr>
            <a:spLocks noChangeArrowheads="1"/>
          </p:cNvSpPr>
          <p:nvPr/>
        </p:nvSpPr>
        <p:spPr bwMode="auto">
          <a:xfrm>
            <a:off x="1835150" y="914400"/>
            <a:ext cx="6840538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</a:extLst>
        </p:spPr>
        <p:txBody>
          <a:bodyPr anchor="ctr">
            <a:spAutoFit/>
          </a:bodyPr>
          <a:lstStyle/>
          <a:p>
            <a:pPr indent="180975" algn="ctr">
              <a:defRPr/>
            </a:pPr>
            <a:r>
              <a:rPr lang="uk-UA" sz="2400" b="1" i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Times New Roman" pitchFamily="18" charset="0"/>
              </a:rPr>
              <a:t>Географічна довгота </a:t>
            </a:r>
            <a:r>
              <a:rPr lang="uk-UA" sz="2400" b="1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Times New Roman" pitchFamily="18" charset="0"/>
              </a:rPr>
              <a:t>– це відстань у градусах від якої-небудь точки земної поверхні до нульового меридіана.</a:t>
            </a:r>
            <a:endParaRPr lang="ru-RU" sz="2400" b="1" dirty="0">
              <a:solidFill>
                <a:schemeClr val="accent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pic>
        <p:nvPicPr>
          <p:cNvPr id="12291" name="Picture 2" descr="As37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/>
            </a:extLst>
          </a:blip>
          <a:srcRect r="3773" b="18706"/>
          <a:stretch>
            <a:fillRect/>
          </a:stretch>
        </p:blipFill>
        <p:spPr bwMode="auto">
          <a:xfrm>
            <a:off x="3059832" y="2201820"/>
            <a:ext cx="4707707" cy="436445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/>
            <a:ext uri="{91240B29-F687-4F45-9708-019B960494DF}"/>
          </a:extLst>
        </p:spPr>
      </p:pic>
      <p:sp>
        <p:nvSpPr>
          <p:cNvPr id="4" name="Прямоугольник 3"/>
          <p:cNvSpPr/>
          <p:nvPr/>
        </p:nvSpPr>
        <p:spPr>
          <a:xfrm>
            <a:off x="2923448" y="116632"/>
            <a:ext cx="5443029" cy="76944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4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Географічна довгота</a:t>
            </a:r>
            <a:endParaRPr lang="ru-RU" sz="44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0" y="1143000"/>
            <a:ext cx="9118600" cy="4800600"/>
            <a:chOff x="16" y="384"/>
            <a:chExt cx="5744" cy="3024"/>
          </a:xfrm>
        </p:grpSpPr>
        <p:pic>
          <p:nvPicPr>
            <p:cNvPr id="5" name="Picture 5" descr="C:\Мои документы\Західна півкуля.JPG"/>
            <p:cNvPicPr>
              <a:picLocks noChangeAspect="1" noChangeArrowheads="1"/>
            </p:cNvPicPr>
            <p:nvPr/>
          </p:nvPicPr>
          <p:blipFill>
            <a:blip r:embed="rId10" cstate="print">
              <a:extLst>
                <a:ext uri="{28A0092B-C50C-407E-A947-70E740481C1C}"/>
              </a:extLst>
            </a:blip>
            <a:srcRect/>
            <a:stretch>
              <a:fillRect/>
            </a:stretch>
          </p:blipFill>
          <p:spPr bwMode="auto">
            <a:xfrm>
              <a:off x="16" y="384"/>
              <a:ext cx="2911" cy="3024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  <a:extLst>
              <a:ext uri="{909E8E84-426E-40DD-AFC4-6F175D3DCCD1}"/>
              <a:ext uri="{91240B29-F687-4F45-9708-019B960494DF}"/>
            </a:extLst>
          </p:spPr>
        </p:pic>
        <p:pic>
          <p:nvPicPr>
            <p:cNvPr id="6" name="Picture 6" descr="C:\Мои документы\Східна півкуля.JPG"/>
            <p:cNvPicPr>
              <a:picLocks noChangeAspect="1" noChangeArrowheads="1"/>
            </p:cNvPicPr>
            <p:nvPr/>
          </p:nvPicPr>
          <p:blipFill>
            <a:blip r:embed="rId11" cstate="print">
              <a:extLst>
                <a:ext uri="{28A0092B-C50C-407E-A947-70E740481C1C}"/>
              </a:extLst>
            </a:blip>
            <a:srcRect l="1660"/>
            <a:stretch>
              <a:fillRect/>
            </a:stretch>
          </p:blipFill>
          <p:spPr bwMode="auto">
            <a:xfrm>
              <a:off x="2931" y="384"/>
              <a:ext cx="2829" cy="3024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  <a:extLst>
              <a:ext uri="{909E8E84-426E-40DD-AFC4-6F175D3DCCD1}"/>
              <a:ext uri="{91240B29-F687-4F45-9708-019B960494DF}"/>
            </a:extLst>
          </p:spPr>
        </p:pic>
      </p:grpSp>
      <p:grpSp>
        <p:nvGrpSpPr>
          <p:cNvPr id="3" name="Group 176"/>
          <p:cNvGrpSpPr>
            <a:grpSpLocks/>
          </p:cNvGrpSpPr>
          <p:nvPr/>
        </p:nvGrpSpPr>
        <p:grpSpPr bwMode="auto">
          <a:xfrm>
            <a:off x="4851400" y="1371600"/>
            <a:ext cx="1881188" cy="4367213"/>
            <a:chOff x="3072" y="624"/>
            <a:chExt cx="1185" cy="2751"/>
          </a:xfrm>
        </p:grpSpPr>
        <p:sp>
          <p:nvSpPr>
            <p:cNvPr id="9368" name="Freeform 106"/>
            <p:cNvSpPr>
              <a:spLocks/>
            </p:cNvSpPr>
            <p:nvPr/>
          </p:nvSpPr>
          <p:spPr bwMode="auto">
            <a:xfrm>
              <a:off x="3120" y="624"/>
              <a:ext cx="1137" cy="2751"/>
            </a:xfrm>
            <a:custGeom>
              <a:avLst/>
              <a:gdLst>
                <a:gd name="T0" fmla="*/ 1104 w 1137"/>
                <a:gd name="T1" fmla="*/ 0 h 2751"/>
                <a:gd name="T2" fmla="*/ 918 w 1137"/>
                <a:gd name="T3" fmla="*/ 48 h 2751"/>
                <a:gd name="T4" fmla="*/ 780 w 1137"/>
                <a:gd name="T5" fmla="*/ 114 h 2751"/>
                <a:gd name="T6" fmla="*/ 534 w 1137"/>
                <a:gd name="T7" fmla="*/ 258 h 2751"/>
                <a:gd name="T8" fmla="*/ 297 w 1137"/>
                <a:gd name="T9" fmla="*/ 498 h 2751"/>
                <a:gd name="T10" fmla="*/ 180 w 1137"/>
                <a:gd name="T11" fmla="*/ 678 h 2751"/>
                <a:gd name="T12" fmla="*/ 72 w 1137"/>
                <a:gd name="T13" fmla="*/ 939 h 2751"/>
                <a:gd name="T14" fmla="*/ 18 w 1137"/>
                <a:gd name="T15" fmla="*/ 1140 h 2751"/>
                <a:gd name="T16" fmla="*/ 0 w 1137"/>
                <a:gd name="T17" fmla="*/ 1392 h 2751"/>
                <a:gd name="T18" fmla="*/ 45 w 1137"/>
                <a:gd name="T19" fmla="*/ 1701 h 2751"/>
                <a:gd name="T20" fmla="*/ 165 w 1137"/>
                <a:gd name="T21" fmla="*/ 2019 h 2751"/>
                <a:gd name="T22" fmla="*/ 399 w 1137"/>
                <a:gd name="T23" fmla="*/ 2361 h 2751"/>
                <a:gd name="T24" fmla="*/ 696 w 1137"/>
                <a:gd name="T25" fmla="*/ 2592 h 2751"/>
                <a:gd name="T26" fmla="*/ 960 w 1137"/>
                <a:gd name="T27" fmla="*/ 2706 h 2751"/>
                <a:gd name="T28" fmla="*/ 1137 w 1137"/>
                <a:gd name="T29" fmla="*/ 2751 h 275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1137"/>
                <a:gd name="T46" fmla="*/ 0 h 2751"/>
                <a:gd name="T47" fmla="*/ 1137 w 1137"/>
                <a:gd name="T48" fmla="*/ 2751 h 2751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1137" h="2751">
                  <a:moveTo>
                    <a:pt x="1104" y="0"/>
                  </a:moveTo>
                  <a:cubicBezTo>
                    <a:pt x="1073" y="8"/>
                    <a:pt x="972" y="29"/>
                    <a:pt x="918" y="48"/>
                  </a:cubicBezTo>
                  <a:cubicBezTo>
                    <a:pt x="864" y="67"/>
                    <a:pt x="844" y="79"/>
                    <a:pt x="780" y="114"/>
                  </a:cubicBezTo>
                  <a:cubicBezTo>
                    <a:pt x="716" y="149"/>
                    <a:pt x="614" y="194"/>
                    <a:pt x="534" y="258"/>
                  </a:cubicBezTo>
                  <a:cubicBezTo>
                    <a:pt x="454" y="322"/>
                    <a:pt x="356" y="428"/>
                    <a:pt x="297" y="498"/>
                  </a:cubicBezTo>
                  <a:cubicBezTo>
                    <a:pt x="238" y="568"/>
                    <a:pt x="217" y="605"/>
                    <a:pt x="180" y="678"/>
                  </a:cubicBezTo>
                  <a:cubicBezTo>
                    <a:pt x="143" y="751"/>
                    <a:pt x="99" y="862"/>
                    <a:pt x="72" y="939"/>
                  </a:cubicBezTo>
                  <a:lnTo>
                    <a:pt x="18" y="1140"/>
                  </a:lnTo>
                  <a:lnTo>
                    <a:pt x="0" y="1392"/>
                  </a:lnTo>
                  <a:cubicBezTo>
                    <a:pt x="4" y="1485"/>
                    <a:pt x="18" y="1596"/>
                    <a:pt x="45" y="1701"/>
                  </a:cubicBezTo>
                  <a:cubicBezTo>
                    <a:pt x="72" y="1806"/>
                    <a:pt x="106" y="1909"/>
                    <a:pt x="165" y="2019"/>
                  </a:cubicBezTo>
                  <a:cubicBezTo>
                    <a:pt x="224" y="2129"/>
                    <a:pt x="311" y="2266"/>
                    <a:pt x="399" y="2361"/>
                  </a:cubicBezTo>
                  <a:cubicBezTo>
                    <a:pt x="487" y="2456"/>
                    <a:pt x="603" y="2535"/>
                    <a:pt x="696" y="2592"/>
                  </a:cubicBezTo>
                  <a:cubicBezTo>
                    <a:pt x="789" y="2649"/>
                    <a:pt x="887" y="2680"/>
                    <a:pt x="960" y="2706"/>
                  </a:cubicBezTo>
                  <a:cubicBezTo>
                    <a:pt x="1033" y="2732"/>
                    <a:pt x="1100" y="2742"/>
                    <a:pt x="1137" y="2751"/>
                  </a:cubicBezTo>
                </a:path>
              </a:pathLst>
            </a:custGeom>
            <a:noFill/>
            <a:ln w="57150" cmpd="sng">
              <a:solidFill>
                <a:schemeClr val="accent2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9369" name="Oval 109"/>
            <p:cNvSpPr>
              <a:spLocks noChangeArrowheads="1"/>
            </p:cNvSpPr>
            <p:nvPr/>
          </p:nvSpPr>
          <p:spPr bwMode="auto">
            <a:xfrm>
              <a:off x="3072" y="1920"/>
              <a:ext cx="144" cy="144"/>
            </a:xfrm>
            <a:prstGeom prst="ellipse">
              <a:avLst/>
            </a:pr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uk-UA" sz="2000"/>
                <a:t>0</a:t>
              </a:r>
              <a:r>
                <a:rPr lang="uk-UA" sz="2000" baseline="40000"/>
                <a:t>о</a:t>
              </a:r>
              <a:endParaRPr lang="ru-RU" sz="2000" baseline="40000"/>
            </a:p>
          </p:txBody>
        </p:sp>
      </p:grpSp>
      <p:sp>
        <p:nvSpPr>
          <p:cNvPr id="10" name="Freeform 121"/>
          <p:cNvSpPr>
            <a:spLocks/>
          </p:cNvSpPr>
          <p:nvPr/>
        </p:nvSpPr>
        <p:spPr bwMode="auto">
          <a:xfrm>
            <a:off x="5626100" y="1395413"/>
            <a:ext cx="1058863" cy="4348162"/>
          </a:xfrm>
          <a:custGeom>
            <a:avLst/>
            <a:gdLst>
              <a:gd name="T0" fmla="*/ 2147483647 w 667"/>
              <a:gd name="T1" fmla="*/ 0 h 2739"/>
              <a:gd name="T2" fmla="*/ 2147483647 w 667"/>
              <a:gd name="T3" fmla="*/ 2147483647 h 2739"/>
              <a:gd name="T4" fmla="*/ 2147483647 w 667"/>
              <a:gd name="T5" fmla="*/ 2147483647 h 2739"/>
              <a:gd name="T6" fmla="*/ 2147483647 w 667"/>
              <a:gd name="T7" fmla="*/ 2147483647 h 2739"/>
              <a:gd name="T8" fmla="*/ 2147483647 w 667"/>
              <a:gd name="T9" fmla="*/ 2147483647 h 2739"/>
              <a:gd name="T10" fmla="*/ 2147483647 w 667"/>
              <a:gd name="T11" fmla="*/ 2147483647 h 2739"/>
              <a:gd name="T12" fmla="*/ 2147483647 w 667"/>
              <a:gd name="T13" fmla="*/ 2147483647 h 2739"/>
              <a:gd name="T14" fmla="*/ 2147483647 w 667"/>
              <a:gd name="T15" fmla="*/ 2147483647 h 2739"/>
              <a:gd name="T16" fmla="*/ 2147483647 w 667"/>
              <a:gd name="T17" fmla="*/ 2147483647 h 2739"/>
              <a:gd name="T18" fmla="*/ 2147483647 w 667"/>
              <a:gd name="T19" fmla="*/ 2147483647 h 2739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667"/>
              <a:gd name="T31" fmla="*/ 0 h 2739"/>
              <a:gd name="T32" fmla="*/ 667 w 667"/>
              <a:gd name="T33" fmla="*/ 2739 h 2739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667" h="2739">
                <a:moveTo>
                  <a:pt x="652" y="0"/>
                </a:moveTo>
                <a:cubicBezTo>
                  <a:pt x="626" y="18"/>
                  <a:pt x="555" y="52"/>
                  <a:pt x="496" y="108"/>
                </a:cubicBezTo>
                <a:cubicBezTo>
                  <a:pt x="437" y="164"/>
                  <a:pt x="356" y="246"/>
                  <a:pt x="295" y="339"/>
                </a:cubicBezTo>
                <a:cubicBezTo>
                  <a:pt x="234" y="432"/>
                  <a:pt x="176" y="530"/>
                  <a:pt x="130" y="666"/>
                </a:cubicBezTo>
                <a:cubicBezTo>
                  <a:pt x="84" y="802"/>
                  <a:pt x="36" y="1016"/>
                  <a:pt x="18" y="1156"/>
                </a:cubicBezTo>
                <a:cubicBezTo>
                  <a:pt x="0" y="1296"/>
                  <a:pt x="13" y="1391"/>
                  <a:pt x="22" y="1506"/>
                </a:cubicBezTo>
                <a:cubicBezTo>
                  <a:pt x="31" y="1621"/>
                  <a:pt x="50" y="1745"/>
                  <a:pt x="73" y="1845"/>
                </a:cubicBezTo>
                <a:cubicBezTo>
                  <a:pt x="96" y="1945"/>
                  <a:pt x="117" y="2010"/>
                  <a:pt x="163" y="2106"/>
                </a:cubicBezTo>
                <a:cubicBezTo>
                  <a:pt x="209" y="2202"/>
                  <a:pt x="268" y="2319"/>
                  <a:pt x="352" y="2424"/>
                </a:cubicBezTo>
                <a:cubicBezTo>
                  <a:pt x="436" y="2529"/>
                  <a:pt x="602" y="2674"/>
                  <a:pt x="667" y="2739"/>
                </a:cubicBezTo>
              </a:path>
            </a:pathLst>
          </a:custGeom>
          <a:noFill/>
          <a:ln w="19050" cmpd="sng">
            <a:solidFill>
              <a:schemeClr val="accent2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1" name="Freeform 123"/>
          <p:cNvSpPr>
            <a:spLocks/>
          </p:cNvSpPr>
          <p:nvPr/>
        </p:nvSpPr>
        <p:spPr bwMode="auto">
          <a:xfrm>
            <a:off x="6156325" y="1371600"/>
            <a:ext cx="576263" cy="4371975"/>
          </a:xfrm>
          <a:custGeom>
            <a:avLst/>
            <a:gdLst>
              <a:gd name="T0" fmla="*/ 2147483647 w 363"/>
              <a:gd name="T1" fmla="*/ 0 h 2754"/>
              <a:gd name="T2" fmla="*/ 2147483647 w 363"/>
              <a:gd name="T3" fmla="*/ 2147483647 h 2754"/>
              <a:gd name="T4" fmla="*/ 2147483647 w 363"/>
              <a:gd name="T5" fmla="*/ 2147483647 h 2754"/>
              <a:gd name="T6" fmla="*/ 2147483647 w 363"/>
              <a:gd name="T7" fmla="*/ 2147483647 h 2754"/>
              <a:gd name="T8" fmla="*/ 2147483647 w 363"/>
              <a:gd name="T9" fmla="*/ 2147483647 h 2754"/>
              <a:gd name="T10" fmla="*/ 2147483647 w 363"/>
              <a:gd name="T11" fmla="*/ 2147483647 h 2754"/>
              <a:gd name="T12" fmla="*/ 2147483647 w 363"/>
              <a:gd name="T13" fmla="*/ 2147483647 h 2754"/>
              <a:gd name="T14" fmla="*/ 2147483647 w 363"/>
              <a:gd name="T15" fmla="*/ 2147483647 h 2754"/>
              <a:gd name="T16" fmla="*/ 2147483647 w 363"/>
              <a:gd name="T17" fmla="*/ 2147483647 h 2754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363"/>
              <a:gd name="T28" fmla="*/ 0 h 2754"/>
              <a:gd name="T29" fmla="*/ 363 w 363"/>
              <a:gd name="T30" fmla="*/ 2754 h 2754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363" h="2754">
                <a:moveTo>
                  <a:pt x="324" y="0"/>
                </a:moveTo>
                <a:cubicBezTo>
                  <a:pt x="297" y="55"/>
                  <a:pt x="208" y="206"/>
                  <a:pt x="162" y="333"/>
                </a:cubicBezTo>
                <a:cubicBezTo>
                  <a:pt x="116" y="460"/>
                  <a:pt x="73" y="622"/>
                  <a:pt x="48" y="762"/>
                </a:cubicBezTo>
                <a:cubicBezTo>
                  <a:pt x="23" y="902"/>
                  <a:pt x="16" y="1057"/>
                  <a:pt x="9" y="1176"/>
                </a:cubicBezTo>
                <a:cubicBezTo>
                  <a:pt x="2" y="1295"/>
                  <a:pt x="0" y="1385"/>
                  <a:pt x="4" y="1479"/>
                </a:cubicBezTo>
                <a:cubicBezTo>
                  <a:pt x="8" y="1573"/>
                  <a:pt x="16" y="1627"/>
                  <a:pt x="33" y="1740"/>
                </a:cubicBezTo>
                <a:cubicBezTo>
                  <a:pt x="50" y="1853"/>
                  <a:pt x="75" y="2030"/>
                  <a:pt x="108" y="2160"/>
                </a:cubicBezTo>
                <a:cubicBezTo>
                  <a:pt x="141" y="2290"/>
                  <a:pt x="192" y="2421"/>
                  <a:pt x="234" y="2520"/>
                </a:cubicBezTo>
                <a:cubicBezTo>
                  <a:pt x="276" y="2619"/>
                  <a:pt x="336" y="2705"/>
                  <a:pt x="363" y="2754"/>
                </a:cubicBezTo>
              </a:path>
            </a:pathLst>
          </a:custGeom>
          <a:noFill/>
          <a:ln w="19050" cmpd="sng">
            <a:solidFill>
              <a:schemeClr val="accent2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2" name="Freeform 136"/>
          <p:cNvSpPr>
            <a:spLocks/>
          </p:cNvSpPr>
          <p:nvPr/>
        </p:nvSpPr>
        <p:spPr bwMode="auto">
          <a:xfrm>
            <a:off x="6670675" y="1357313"/>
            <a:ext cx="61913" cy="4395787"/>
          </a:xfrm>
          <a:custGeom>
            <a:avLst/>
            <a:gdLst>
              <a:gd name="T0" fmla="*/ 0 w 39"/>
              <a:gd name="T1" fmla="*/ 0 h 2769"/>
              <a:gd name="T2" fmla="*/ 2147483647 w 39"/>
              <a:gd name="T3" fmla="*/ 2147483647 h 2769"/>
              <a:gd name="T4" fmla="*/ 2147483647 w 39"/>
              <a:gd name="T5" fmla="*/ 2147483647 h 2769"/>
              <a:gd name="T6" fmla="*/ 2147483647 w 39"/>
              <a:gd name="T7" fmla="*/ 2147483647 h 2769"/>
              <a:gd name="T8" fmla="*/ 2147483647 w 39"/>
              <a:gd name="T9" fmla="*/ 2147483647 h 2769"/>
              <a:gd name="T10" fmla="*/ 2147483647 w 39"/>
              <a:gd name="T11" fmla="*/ 2147483647 h 2769"/>
              <a:gd name="T12" fmla="*/ 2147483647 w 39"/>
              <a:gd name="T13" fmla="*/ 2147483647 h 2769"/>
              <a:gd name="T14" fmla="*/ 2147483647 w 39"/>
              <a:gd name="T15" fmla="*/ 2147483647 h 2769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39"/>
              <a:gd name="T25" fmla="*/ 0 h 2769"/>
              <a:gd name="T26" fmla="*/ 39 w 39"/>
              <a:gd name="T27" fmla="*/ 2769 h 2769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39" h="2769">
                <a:moveTo>
                  <a:pt x="0" y="0"/>
                </a:moveTo>
                <a:cubicBezTo>
                  <a:pt x="2" y="89"/>
                  <a:pt x="10" y="391"/>
                  <a:pt x="12" y="537"/>
                </a:cubicBezTo>
                <a:cubicBezTo>
                  <a:pt x="14" y="683"/>
                  <a:pt x="14" y="755"/>
                  <a:pt x="15" y="879"/>
                </a:cubicBezTo>
                <a:cubicBezTo>
                  <a:pt x="16" y="1003"/>
                  <a:pt x="14" y="1161"/>
                  <a:pt x="15" y="1281"/>
                </a:cubicBezTo>
                <a:cubicBezTo>
                  <a:pt x="16" y="1401"/>
                  <a:pt x="23" y="1508"/>
                  <a:pt x="24" y="1602"/>
                </a:cubicBezTo>
                <a:cubicBezTo>
                  <a:pt x="25" y="1696"/>
                  <a:pt x="23" y="1737"/>
                  <a:pt x="24" y="1848"/>
                </a:cubicBezTo>
                <a:cubicBezTo>
                  <a:pt x="25" y="1959"/>
                  <a:pt x="28" y="2115"/>
                  <a:pt x="30" y="2268"/>
                </a:cubicBezTo>
                <a:cubicBezTo>
                  <a:pt x="32" y="2421"/>
                  <a:pt x="37" y="2665"/>
                  <a:pt x="39" y="2769"/>
                </a:cubicBezTo>
              </a:path>
            </a:pathLst>
          </a:custGeom>
          <a:noFill/>
          <a:ln w="19050" cmpd="sng">
            <a:solidFill>
              <a:schemeClr val="accent2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3" name="Freeform 142"/>
          <p:cNvSpPr>
            <a:spLocks/>
          </p:cNvSpPr>
          <p:nvPr/>
        </p:nvSpPr>
        <p:spPr bwMode="auto">
          <a:xfrm>
            <a:off x="6680200" y="1371600"/>
            <a:ext cx="566738" cy="4371975"/>
          </a:xfrm>
          <a:custGeom>
            <a:avLst/>
            <a:gdLst>
              <a:gd name="T0" fmla="*/ 0 w 357"/>
              <a:gd name="T1" fmla="*/ 0 h 2754"/>
              <a:gd name="T2" fmla="*/ 2147483647 w 357"/>
              <a:gd name="T3" fmla="*/ 2147483647 h 2754"/>
              <a:gd name="T4" fmla="*/ 2147483647 w 357"/>
              <a:gd name="T5" fmla="*/ 2147483647 h 2754"/>
              <a:gd name="T6" fmla="*/ 2147483647 w 357"/>
              <a:gd name="T7" fmla="*/ 2147483647 h 2754"/>
              <a:gd name="T8" fmla="*/ 2147483647 w 357"/>
              <a:gd name="T9" fmla="*/ 2147483647 h 2754"/>
              <a:gd name="T10" fmla="*/ 2147483647 w 357"/>
              <a:gd name="T11" fmla="*/ 2147483647 h 2754"/>
              <a:gd name="T12" fmla="*/ 2147483647 w 357"/>
              <a:gd name="T13" fmla="*/ 2147483647 h 2754"/>
              <a:gd name="T14" fmla="*/ 2147483647 w 357"/>
              <a:gd name="T15" fmla="*/ 2147483647 h 2754"/>
              <a:gd name="T16" fmla="*/ 2147483647 w 357"/>
              <a:gd name="T17" fmla="*/ 2147483647 h 2754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357"/>
              <a:gd name="T28" fmla="*/ 0 h 2754"/>
              <a:gd name="T29" fmla="*/ 357 w 357"/>
              <a:gd name="T30" fmla="*/ 2754 h 2754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357" h="2754">
                <a:moveTo>
                  <a:pt x="0" y="0"/>
                </a:moveTo>
                <a:cubicBezTo>
                  <a:pt x="15" y="27"/>
                  <a:pt x="55" y="91"/>
                  <a:pt x="90" y="162"/>
                </a:cubicBezTo>
                <a:cubicBezTo>
                  <a:pt x="125" y="233"/>
                  <a:pt x="172" y="302"/>
                  <a:pt x="210" y="429"/>
                </a:cubicBezTo>
                <a:cubicBezTo>
                  <a:pt x="248" y="556"/>
                  <a:pt x="294" y="763"/>
                  <a:pt x="318" y="921"/>
                </a:cubicBezTo>
                <a:cubicBezTo>
                  <a:pt x="342" y="1079"/>
                  <a:pt x="351" y="1247"/>
                  <a:pt x="354" y="1377"/>
                </a:cubicBezTo>
                <a:cubicBezTo>
                  <a:pt x="357" y="1507"/>
                  <a:pt x="345" y="1607"/>
                  <a:pt x="339" y="1704"/>
                </a:cubicBezTo>
                <a:cubicBezTo>
                  <a:pt x="333" y="1801"/>
                  <a:pt x="334" y="1855"/>
                  <a:pt x="315" y="1962"/>
                </a:cubicBezTo>
                <a:cubicBezTo>
                  <a:pt x="296" y="2069"/>
                  <a:pt x="268" y="2217"/>
                  <a:pt x="222" y="2349"/>
                </a:cubicBezTo>
                <a:cubicBezTo>
                  <a:pt x="176" y="2481"/>
                  <a:pt x="77" y="2670"/>
                  <a:pt x="39" y="2754"/>
                </a:cubicBezTo>
              </a:path>
            </a:pathLst>
          </a:custGeom>
          <a:noFill/>
          <a:ln w="19050" cmpd="sng">
            <a:solidFill>
              <a:schemeClr val="accent2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4" name="Freeform 143"/>
          <p:cNvSpPr>
            <a:spLocks/>
          </p:cNvSpPr>
          <p:nvPr/>
        </p:nvSpPr>
        <p:spPr bwMode="auto">
          <a:xfrm>
            <a:off x="6694488" y="1366838"/>
            <a:ext cx="1071562" cy="4391025"/>
          </a:xfrm>
          <a:custGeom>
            <a:avLst/>
            <a:gdLst>
              <a:gd name="T0" fmla="*/ 0 w 675"/>
              <a:gd name="T1" fmla="*/ 0 h 2766"/>
              <a:gd name="T2" fmla="*/ 2147483647 w 675"/>
              <a:gd name="T3" fmla="*/ 2147483647 h 2766"/>
              <a:gd name="T4" fmla="*/ 2147483647 w 675"/>
              <a:gd name="T5" fmla="*/ 2147483647 h 2766"/>
              <a:gd name="T6" fmla="*/ 2147483647 w 675"/>
              <a:gd name="T7" fmla="*/ 2147483647 h 2766"/>
              <a:gd name="T8" fmla="*/ 2147483647 w 675"/>
              <a:gd name="T9" fmla="*/ 2147483647 h 2766"/>
              <a:gd name="T10" fmla="*/ 2147483647 w 675"/>
              <a:gd name="T11" fmla="*/ 2147483647 h 2766"/>
              <a:gd name="T12" fmla="*/ 2147483647 w 675"/>
              <a:gd name="T13" fmla="*/ 2147483647 h 2766"/>
              <a:gd name="T14" fmla="*/ 2147483647 w 675"/>
              <a:gd name="T15" fmla="*/ 2147483647 h 2766"/>
              <a:gd name="T16" fmla="*/ 2147483647 w 675"/>
              <a:gd name="T17" fmla="*/ 2147483647 h 2766"/>
              <a:gd name="T18" fmla="*/ 2147483647 w 675"/>
              <a:gd name="T19" fmla="*/ 2147483647 h 2766"/>
              <a:gd name="T20" fmla="*/ 2147483647 w 675"/>
              <a:gd name="T21" fmla="*/ 2147483647 h 276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w 675"/>
              <a:gd name="T34" fmla="*/ 0 h 2766"/>
              <a:gd name="T35" fmla="*/ 675 w 675"/>
              <a:gd name="T36" fmla="*/ 2766 h 2766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T33" t="T34" r="T35" b="T36"/>
            <a:pathLst>
              <a:path w="675" h="2766">
                <a:moveTo>
                  <a:pt x="0" y="0"/>
                </a:moveTo>
                <a:cubicBezTo>
                  <a:pt x="27" y="21"/>
                  <a:pt x="108" y="76"/>
                  <a:pt x="162" y="126"/>
                </a:cubicBezTo>
                <a:cubicBezTo>
                  <a:pt x="216" y="176"/>
                  <a:pt x="272" y="233"/>
                  <a:pt x="324" y="303"/>
                </a:cubicBezTo>
                <a:cubicBezTo>
                  <a:pt x="376" y="373"/>
                  <a:pt x="425" y="445"/>
                  <a:pt x="474" y="549"/>
                </a:cubicBezTo>
                <a:cubicBezTo>
                  <a:pt x="523" y="653"/>
                  <a:pt x="586" y="789"/>
                  <a:pt x="618" y="927"/>
                </a:cubicBezTo>
                <a:cubicBezTo>
                  <a:pt x="650" y="1065"/>
                  <a:pt x="659" y="1271"/>
                  <a:pt x="666" y="1374"/>
                </a:cubicBezTo>
                <a:cubicBezTo>
                  <a:pt x="673" y="1477"/>
                  <a:pt x="675" y="1452"/>
                  <a:pt x="663" y="1548"/>
                </a:cubicBezTo>
                <a:cubicBezTo>
                  <a:pt x="651" y="1644"/>
                  <a:pt x="635" y="1815"/>
                  <a:pt x="594" y="1950"/>
                </a:cubicBezTo>
                <a:cubicBezTo>
                  <a:pt x="553" y="2085"/>
                  <a:pt x="483" y="2249"/>
                  <a:pt x="417" y="2361"/>
                </a:cubicBezTo>
                <a:cubicBezTo>
                  <a:pt x="351" y="2473"/>
                  <a:pt x="259" y="2557"/>
                  <a:pt x="195" y="2625"/>
                </a:cubicBezTo>
                <a:cubicBezTo>
                  <a:pt x="131" y="2693"/>
                  <a:pt x="67" y="2737"/>
                  <a:pt x="33" y="2766"/>
                </a:cubicBezTo>
              </a:path>
            </a:pathLst>
          </a:custGeom>
          <a:noFill/>
          <a:ln w="19050" cmpd="sng">
            <a:solidFill>
              <a:schemeClr val="accent2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5" name="Freeform 149"/>
          <p:cNvSpPr>
            <a:spLocks/>
          </p:cNvSpPr>
          <p:nvPr/>
        </p:nvSpPr>
        <p:spPr bwMode="auto">
          <a:xfrm>
            <a:off x="6727825" y="1362075"/>
            <a:ext cx="1958975" cy="4410075"/>
          </a:xfrm>
          <a:custGeom>
            <a:avLst/>
            <a:gdLst>
              <a:gd name="T0" fmla="*/ 0 w 1234"/>
              <a:gd name="T1" fmla="*/ 0 h 2778"/>
              <a:gd name="T2" fmla="*/ 2147483647 w 1234"/>
              <a:gd name="T3" fmla="*/ 2147483647 h 2778"/>
              <a:gd name="T4" fmla="*/ 2147483647 w 1234"/>
              <a:gd name="T5" fmla="*/ 2147483647 h 2778"/>
              <a:gd name="T6" fmla="*/ 2147483647 w 1234"/>
              <a:gd name="T7" fmla="*/ 2147483647 h 2778"/>
              <a:gd name="T8" fmla="*/ 2147483647 w 1234"/>
              <a:gd name="T9" fmla="*/ 2147483647 h 2778"/>
              <a:gd name="T10" fmla="*/ 2147483647 w 1234"/>
              <a:gd name="T11" fmla="*/ 2147483647 h 2778"/>
              <a:gd name="T12" fmla="*/ 2147483647 w 1234"/>
              <a:gd name="T13" fmla="*/ 2147483647 h 2778"/>
              <a:gd name="T14" fmla="*/ 2147483647 w 1234"/>
              <a:gd name="T15" fmla="*/ 2147483647 h 2778"/>
              <a:gd name="T16" fmla="*/ 2147483647 w 1234"/>
              <a:gd name="T17" fmla="*/ 2147483647 h 2778"/>
              <a:gd name="T18" fmla="*/ 2147483647 w 1234"/>
              <a:gd name="T19" fmla="*/ 2147483647 h 2778"/>
              <a:gd name="T20" fmla="*/ 2147483647 w 1234"/>
              <a:gd name="T21" fmla="*/ 2147483647 h 2778"/>
              <a:gd name="T22" fmla="*/ 2147483647 w 1234"/>
              <a:gd name="T23" fmla="*/ 2147483647 h 2778"/>
              <a:gd name="T24" fmla="*/ 2147483647 w 1234"/>
              <a:gd name="T25" fmla="*/ 2147483647 h 2778"/>
              <a:gd name="T26" fmla="*/ 2147483647 w 1234"/>
              <a:gd name="T27" fmla="*/ 2147483647 h 2778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w 1234"/>
              <a:gd name="T43" fmla="*/ 0 h 2778"/>
              <a:gd name="T44" fmla="*/ 1234 w 1234"/>
              <a:gd name="T45" fmla="*/ 2778 h 2778"/>
            </a:gdLst>
            <a:ahLst/>
            <a:cxnLst>
              <a:cxn ang="T28">
                <a:pos x="T0" y="T1"/>
              </a:cxn>
              <a:cxn ang="T29">
                <a:pos x="T2" y="T3"/>
              </a:cxn>
              <a:cxn ang="T30">
                <a:pos x="T4" y="T5"/>
              </a:cxn>
              <a:cxn ang="T31">
                <a:pos x="T6" y="T7"/>
              </a:cxn>
              <a:cxn ang="T32">
                <a:pos x="T8" y="T9"/>
              </a:cxn>
              <a:cxn ang="T33">
                <a:pos x="T10" y="T11"/>
              </a:cxn>
              <a:cxn ang="T34">
                <a:pos x="T12" y="T13"/>
              </a:cxn>
              <a:cxn ang="T35">
                <a:pos x="T14" y="T15"/>
              </a:cxn>
              <a:cxn ang="T36">
                <a:pos x="T16" y="T17"/>
              </a:cxn>
              <a:cxn ang="T37">
                <a:pos x="T18" y="T19"/>
              </a:cxn>
              <a:cxn ang="T38">
                <a:pos x="T20" y="T21"/>
              </a:cxn>
              <a:cxn ang="T39">
                <a:pos x="T22" y="T23"/>
              </a:cxn>
              <a:cxn ang="T40">
                <a:pos x="T24" y="T25"/>
              </a:cxn>
              <a:cxn ang="T41">
                <a:pos x="T26" y="T27"/>
              </a:cxn>
            </a:cxnLst>
            <a:rect l="T42" t="T43" r="T44" b="T45"/>
            <a:pathLst>
              <a:path w="1234" h="2778">
                <a:moveTo>
                  <a:pt x="0" y="0"/>
                </a:moveTo>
                <a:cubicBezTo>
                  <a:pt x="38" y="7"/>
                  <a:pt x="168" y="28"/>
                  <a:pt x="231" y="45"/>
                </a:cubicBezTo>
                <a:cubicBezTo>
                  <a:pt x="294" y="62"/>
                  <a:pt x="316" y="75"/>
                  <a:pt x="378" y="102"/>
                </a:cubicBezTo>
                <a:cubicBezTo>
                  <a:pt x="440" y="129"/>
                  <a:pt x="537" y="168"/>
                  <a:pt x="603" y="210"/>
                </a:cubicBezTo>
                <a:cubicBezTo>
                  <a:pt x="669" y="252"/>
                  <a:pt x="707" y="287"/>
                  <a:pt x="774" y="357"/>
                </a:cubicBezTo>
                <a:cubicBezTo>
                  <a:pt x="841" y="427"/>
                  <a:pt x="954" y="557"/>
                  <a:pt x="1008" y="630"/>
                </a:cubicBezTo>
                <a:cubicBezTo>
                  <a:pt x="1062" y="703"/>
                  <a:pt x="1069" y="719"/>
                  <a:pt x="1101" y="798"/>
                </a:cubicBezTo>
                <a:cubicBezTo>
                  <a:pt x="1133" y="877"/>
                  <a:pt x="1179" y="990"/>
                  <a:pt x="1200" y="1104"/>
                </a:cubicBezTo>
                <a:cubicBezTo>
                  <a:pt x="1221" y="1218"/>
                  <a:pt x="1234" y="1362"/>
                  <a:pt x="1227" y="1482"/>
                </a:cubicBezTo>
                <a:cubicBezTo>
                  <a:pt x="1220" y="1602"/>
                  <a:pt x="1182" y="1736"/>
                  <a:pt x="1158" y="1827"/>
                </a:cubicBezTo>
                <a:cubicBezTo>
                  <a:pt x="1134" y="1918"/>
                  <a:pt x="1137" y="1936"/>
                  <a:pt x="1080" y="2028"/>
                </a:cubicBezTo>
                <a:cubicBezTo>
                  <a:pt x="1023" y="2120"/>
                  <a:pt x="930" y="2278"/>
                  <a:pt x="816" y="2382"/>
                </a:cubicBezTo>
                <a:cubicBezTo>
                  <a:pt x="702" y="2486"/>
                  <a:pt x="530" y="2586"/>
                  <a:pt x="399" y="2652"/>
                </a:cubicBezTo>
                <a:cubicBezTo>
                  <a:pt x="268" y="2718"/>
                  <a:pt x="107" y="2752"/>
                  <a:pt x="30" y="2778"/>
                </a:cubicBezTo>
              </a:path>
            </a:pathLst>
          </a:custGeom>
          <a:noFill/>
          <a:ln w="19050" cmpd="sng">
            <a:solidFill>
              <a:schemeClr val="accent2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6" name="Freeform 151"/>
          <p:cNvSpPr>
            <a:spLocks/>
          </p:cNvSpPr>
          <p:nvPr/>
        </p:nvSpPr>
        <p:spPr bwMode="auto">
          <a:xfrm>
            <a:off x="6689725" y="1357313"/>
            <a:ext cx="1555750" cy="4410075"/>
          </a:xfrm>
          <a:custGeom>
            <a:avLst/>
            <a:gdLst>
              <a:gd name="T0" fmla="*/ 0 w 980"/>
              <a:gd name="T1" fmla="*/ 0 h 2778"/>
              <a:gd name="T2" fmla="*/ 2147483647 w 980"/>
              <a:gd name="T3" fmla="*/ 2147483647 h 2778"/>
              <a:gd name="T4" fmla="*/ 2147483647 w 980"/>
              <a:gd name="T5" fmla="*/ 2147483647 h 2778"/>
              <a:gd name="T6" fmla="*/ 2147483647 w 980"/>
              <a:gd name="T7" fmla="*/ 2147483647 h 2778"/>
              <a:gd name="T8" fmla="*/ 2147483647 w 980"/>
              <a:gd name="T9" fmla="*/ 2147483647 h 2778"/>
              <a:gd name="T10" fmla="*/ 2147483647 w 980"/>
              <a:gd name="T11" fmla="*/ 2147483647 h 2778"/>
              <a:gd name="T12" fmla="*/ 2147483647 w 980"/>
              <a:gd name="T13" fmla="*/ 2147483647 h 2778"/>
              <a:gd name="T14" fmla="*/ 2147483647 w 980"/>
              <a:gd name="T15" fmla="*/ 2147483647 h 2778"/>
              <a:gd name="T16" fmla="*/ 2147483647 w 980"/>
              <a:gd name="T17" fmla="*/ 2147483647 h 2778"/>
              <a:gd name="T18" fmla="*/ 2147483647 w 980"/>
              <a:gd name="T19" fmla="*/ 2147483647 h 2778"/>
              <a:gd name="T20" fmla="*/ 2147483647 w 980"/>
              <a:gd name="T21" fmla="*/ 2147483647 h 2778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w 980"/>
              <a:gd name="T34" fmla="*/ 0 h 2778"/>
              <a:gd name="T35" fmla="*/ 980 w 980"/>
              <a:gd name="T36" fmla="*/ 2778 h 2778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T33" t="T34" r="T35" b="T36"/>
            <a:pathLst>
              <a:path w="980" h="2778">
                <a:moveTo>
                  <a:pt x="0" y="0"/>
                </a:moveTo>
                <a:cubicBezTo>
                  <a:pt x="64" y="30"/>
                  <a:pt x="281" y="115"/>
                  <a:pt x="384" y="183"/>
                </a:cubicBezTo>
                <a:cubicBezTo>
                  <a:pt x="487" y="251"/>
                  <a:pt x="558" y="345"/>
                  <a:pt x="618" y="411"/>
                </a:cubicBezTo>
                <a:cubicBezTo>
                  <a:pt x="678" y="477"/>
                  <a:pt x="704" y="509"/>
                  <a:pt x="747" y="582"/>
                </a:cubicBezTo>
                <a:cubicBezTo>
                  <a:pt x="790" y="655"/>
                  <a:pt x="844" y="773"/>
                  <a:pt x="876" y="849"/>
                </a:cubicBezTo>
                <a:cubicBezTo>
                  <a:pt x="908" y="925"/>
                  <a:pt x="925" y="955"/>
                  <a:pt x="942" y="1041"/>
                </a:cubicBezTo>
                <a:cubicBezTo>
                  <a:pt x="959" y="1127"/>
                  <a:pt x="980" y="1242"/>
                  <a:pt x="978" y="1368"/>
                </a:cubicBezTo>
                <a:cubicBezTo>
                  <a:pt x="976" y="1494"/>
                  <a:pt x="970" y="1656"/>
                  <a:pt x="930" y="1797"/>
                </a:cubicBezTo>
                <a:cubicBezTo>
                  <a:pt x="890" y="1938"/>
                  <a:pt x="809" y="2095"/>
                  <a:pt x="735" y="2214"/>
                </a:cubicBezTo>
                <a:cubicBezTo>
                  <a:pt x="661" y="2333"/>
                  <a:pt x="599" y="2420"/>
                  <a:pt x="483" y="2514"/>
                </a:cubicBezTo>
                <a:cubicBezTo>
                  <a:pt x="367" y="2608"/>
                  <a:pt x="131" y="2723"/>
                  <a:pt x="39" y="2778"/>
                </a:cubicBezTo>
              </a:path>
            </a:pathLst>
          </a:custGeom>
          <a:noFill/>
          <a:ln w="19050" cmpd="sng">
            <a:solidFill>
              <a:schemeClr val="accent2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grpSp>
        <p:nvGrpSpPr>
          <p:cNvPr id="4" name="Group 206"/>
          <p:cNvGrpSpPr>
            <a:grpSpLocks/>
          </p:cNvGrpSpPr>
          <p:nvPr/>
        </p:nvGrpSpPr>
        <p:grpSpPr bwMode="auto">
          <a:xfrm>
            <a:off x="365125" y="1366838"/>
            <a:ext cx="7762875" cy="4429125"/>
            <a:chOff x="246" y="621"/>
            <a:chExt cx="4890" cy="2790"/>
          </a:xfrm>
        </p:grpSpPr>
        <p:sp>
          <p:nvSpPr>
            <p:cNvPr id="9366" name="Freeform 115"/>
            <p:cNvSpPr>
              <a:spLocks/>
            </p:cNvSpPr>
            <p:nvPr/>
          </p:nvSpPr>
          <p:spPr bwMode="auto">
            <a:xfrm>
              <a:off x="246" y="621"/>
              <a:ext cx="1220" cy="2790"/>
            </a:xfrm>
            <a:custGeom>
              <a:avLst/>
              <a:gdLst>
                <a:gd name="T0" fmla="*/ 1168 w 1220"/>
                <a:gd name="T1" fmla="*/ 0 h 2790"/>
                <a:gd name="T2" fmla="*/ 912 w 1220"/>
                <a:gd name="T3" fmla="*/ 75 h 2790"/>
                <a:gd name="T4" fmla="*/ 723 w 1220"/>
                <a:gd name="T5" fmla="*/ 159 h 2790"/>
                <a:gd name="T6" fmla="*/ 487 w 1220"/>
                <a:gd name="T7" fmla="*/ 314 h 2790"/>
                <a:gd name="T8" fmla="*/ 294 w 1220"/>
                <a:gd name="T9" fmla="*/ 531 h 2790"/>
                <a:gd name="T10" fmla="*/ 143 w 1220"/>
                <a:gd name="T11" fmla="*/ 755 h 2790"/>
                <a:gd name="T12" fmla="*/ 66 w 1220"/>
                <a:gd name="T13" fmla="*/ 990 h 2790"/>
                <a:gd name="T14" fmla="*/ 12 w 1220"/>
                <a:gd name="T15" fmla="*/ 1191 h 2790"/>
                <a:gd name="T16" fmla="*/ 0 w 1220"/>
                <a:gd name="T17" fmla="*/ 1449 h 2790"/>
                <a:gd name="T18" fmla="*/ 45 w 1220"/>
                <a:gd name="T19" fmla="*/ 1749 h 2790"/>
                <a:gd name="T20" fmla="*/ 173 w 1220"/>
                <a:gd name="T21" fmla="*/ 2072 h 2790"/>
                <a:gd name="T22" fmla="*/ 426 w 1220"/>
                <a:gd name="T23" fmla="*/ 2397 h 2790"/>
                <a:gd name="T24" fmla="*/ 719 w 1220"/>
                <a:gd name="T25" fmla="*/ 2611 h 2790"/>
                <a:gd name="T26" fmla="*/ 999 w 1220"/>
                <a:gd name="T27" fmla="*/ 2733 h 2790"/>
                <a:gd name="T28" fmla="*/ 1220 w 1220"/>
                <a:gd name="T29" fmla="*/ 2790 h 2790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1220"/>
                <a:gd name="T46" fmla="*/ 0 h 2790"/>
                <a:gd name="T47" fmla="*/ 1220 w 1220"/>
                <a:gd name="T48" fmla="*/ 2790 h 2790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1220" h="2790">
                  <a:moveTo>
                    <a:pt x="1168" y="0"/>
                  </a:moveTo>
                  <a:cubicBezTo>
                    <a:pt x="1126" y="12"/>
                    <a:pt x="986" y="49"/>
                    <a:pt x="912" y="75"/>
                  </a:cubicBezTo>
                  <a:cubicBezTo>
                    <a:pt x="838" y="101"/>
                    <a:pt x="794" y="119"/>
                    <a:pt x="723" y="159"/>
                  </a:cubicBezTo>
                  <a:cubicBezTo>
                    <a:pt x="652" y="199"/>
                    <a:pt x="558" y="252"/>
                    <a:pt x="487" y="314"/>
                  </a:cubicBezTo>
                  <a:cubicBezTo>
                    <a:pt x="416" y="376"/>
                    <a:pt x="351" y="458"/>
                    <a:pt x="294" y="531"/>
                  </a:cubicBezTo>
                  <a:cubicBezTo>
                    <a:pt x="237" y="604"/>
                    <a:pt x="181" y="679"/>
                    <a:pt x="143" y="755"/>
                  </a:cubicBezTo>
                  <a:cubicBezTo>
                    <a:pt x="105" y="831"/>
                    <a:pt x="88" y="917"/>
                    <a:pt x="66" y="990"/>
                  </a:cubicBezTo>
                  <a:lnTo>
                    <a:pt x="12" y="1191"/>
                  </a:lnTo>
                  <a:lnTo>
                    <a:pt x="0" y="1449"/>
                  </a:lnTo>
                  <a:cubicBezTo>
                    <a:pt x="5" y="1542"/>
                    <a:pt x="16" y="1645"/>
                    <a:pt x="45" y="1749"/>
                  </a:cubicBezTo>
                  <a:cubicBezTo>
                    <a:pt x="74" y="1853"/>
                    <a:pt x="110" y="1964"/>
                    <a:pt x="173" y="2072"/>
                  </a:cubicBezTo>
                  <a:cubicBezTo>
                    <a:pt x="236" y="2180"/>
                    <a:pt x="335" y="2307"/>
                    <a:pt x="426" y="2397"/>
                  </a:cubicBezTo>
                  <a:cubicBezTo>
                    <a:pt x="517" y="2487"/>
                    <a:pt x="624" y="2555"/>
                    <a:pt x="719" y="2611"/>
                  </a:cubicBezTo>
                  <a:cubicBezTo>
                    <a:pt x="814" y="2667"/>
                    <a:pt x="916" y="2703"/>
                    <a:pt x="999" y="2733"/>
                  </a:cubicBezTo>
                  <a:cubicBezTo>
                    <a:pt x="1082" y="2763"/>
                    <a:pt x="1174" y="2778"/>
                    <a:pt x="1220" y="2790"/>
                  </a:cubicBezTo>
                </a:path>
              </a:pathLst>
            </a:custGeom>
            <a:noFill/>
            <a:ln w="19050" cmpd="sng">
              <a:solidFill>
                <a:schemeClr val="accent2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9367" name="Freeform 158"/>
            <p:cNvSpPr>
              <a:spLocks/>
            </p:cNvSpPr>
            <p:nvPr/>
          </p:nvSpPr>
          <p:spPr bwMode="auto">
            <a:xfrm>
              <a:off x="4464" y="624"/>
              <a:ext cx="672" cy="240"/>
            </a:xfrm>
            <a:custGeom>
              <a:avLst/>
              <a:gdLst>
                <a:gd name="T0" fmla="*/ 0 w 672"/>
                <a:gd name="T1" fmla="*/ 0 h 240"/>
                <a:gd name="T2" fmla="*/ 189 w 672"/>
                <a:gd name="T3" fmla="*/ 24 h 240"/>
                <a:gd name="T4" fmla="*/ 435 w 672"/>
                <a:gd name="T5" fmla="*/ 102 h 240"/>
                <a:gd name="T6" fmla="*/ 672 w 672"/>
                <a:gd name="T7" fmla="*/ 240 h 24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672"/>
                <a:gd name="T13" fmla="*/ 0 h 240"/>
                <a:gd name="T14" fmla="*/ 672 w 672"/>
                <a:gd name="T15" fmla="*/ 240 h 24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672" h="240">
                  <a:moveTo>
                    <a:pt x="0" y="0"/>
                  </a:moveTo>
                  <a:cubicBezTo>
                    <a:pt x="31" y="4"/>
                    <a:pt x="117" y="7"/>
                    <a:pt x="189" y="24"/>
                  </a:cubicBezTo>
                  <a:cubicBezTo>
                    <a:pt x="261" y="41"/>
                    <a:pt x="354" y="66"/>
                    <a:pt x="435" y="102"/>
                  </a:cubicBezTo>
                  <a:cubicBezTo>
                    <a:pt x="516" y="138"/>
                    <a:pt x="623" y="211"/>
                    <a:pt x="672" y="240"/>
                  </a:cubicBezTo>
                </a:path>
              </a:pathLst>
            </a:custGeom>
            <a:noFill/>
            <a:ln w="19050" cmpd="sng">
              <a:solidFill>
                <a:schemeClr val="accent2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7" name="Group 207"/>
          <p:cNvGrpSpPr>
            <a:grpSpLocks/>
          </p:cNvGrpSpPr>
          <p:nvPr/>
        </p:nvGrpSpPr>
        <p:grpSpPr bwMode="auto">
          <a:xfrm>
            <a:off x="2360613" y="1362075"/>
            <a:ext cx="4310062" cy="4429125"/>
            <a:chOff x="1503" y="618"/>
            <a:chExt cx="2715" cy="2790"/>
          </a:xfrm>
        </p:grpSpPr>
        <p:sp>
          <p:nvSpPr>
            <p:cNvPr id="9362" name="Freeform 152"/>
            <p:cNvSpPr>
              <a:spLocks/>
            </p:cNvSpPr>
            <p:nvPr/>
          </p:nvSpPr>
          <p:spPr bwMode="auto">
            <a:xfrm>
              <a:off x="1503" y="618"/>
              <a:ext cx="1400" cy="2790"/>
            </a:xfrm>
            <a:custGeom>
              <a:avLst/>
              <a:gdLst>
                <a:gd name="T0" fmla="*/ 0 w 1400"/>
                <a:gd name="T1" fmla="*/ 0 h 2790"/>
                <a:gd name="T2" fmla="*/ 231 w 1400"/>
                <a:gd name="T3" fmla="*/ 15 h 2790"/>
                <a:gd name="T4" fmla="*/ 495 w 1400"/>
                <a:gd name="T5" fmla="*/ 81 h 2790"/>
                <a:gd name="T6" fmla="*/ 792 w 1400"/>
                <a:gd name="T7" fmla="*/ 246 h 2790"/>
                <a:gd name="T8" fmla="*/ 1074 w 1400"/>
                <a:gd name="T9" fmla="*/ 492 h 2790"/>
                <a:gd name="T10" fmla="*/ 1248 w 1400"/>
                <a:gd name="T11" fmla="*/ 762 h 2790"/>
                <a:gd name="T12" fmla="*/ 1377 w 1400"/>
                <a:gd name="T13" fmla="*/ 1143 h 2790"/>
                <a:gd name="T14" fmla="*/ 1386 w 1400"/>
                <a:gd name="T15" fmla="*/ 1557 h 2790"/>
                <a:gd name="T16" fmla="*/ 1296 w 1400"/>
                <a:gd name="T17" fmla="*/ 1890 h 2790"/>
                <a:gd name="T18" fmla="*/ 1164 w 1400"/>
                <a:gd name="T19" fmla="*/ 2157 h 2790"/>
                <a:gd name="T20" fmla="*/ 921 w 1400"/>
                <a:gd name="T21" fmla="*/ 2436 h 2790"/>
                <a:gd name="T22" fmla="*/ 651 w 1400"/>
                <a:gd name="T23" fmla="*/ 2616 h 2790"/>
                <a:gd name="T24" fmla="*/ 351 w 1400"/>
                <a:gd name="T25" fmla="*/ 2733 h 2790"/>
                <a:gd name="T26" fmla="*/ 27 w 1400"/>
                <a:gd name="T27" fmla="*/ 2790 h 2790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w 1400"/>
                <a:gd name="T43" fmla="*/ 0 h 2790"/>
                <a:gd name="T44" fmla="*/ 1400 w 1400"/>
                <a:gd name="T45" fmla="*/ 2790 h 2790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T42" t="T43" r="T44" b="T45"/>
              <a:pathLst>
                <a:path w="1400" h="2790">
                  <a:moveTo>
                    <a:pt x="0" y="0"/>
                  </a:moveTo>
                  <a:cubicBezTo>
                    <a:pt x="38" y="2"/>
                    <a:pt x="149" y="2"/>
                    <a:pt x="231" y="15"/>
                  </a:cubicBezTo>
                  <a:cubicBezTo>
                    <a:pt x="313" y="28"/>
                    <a:pt x="401" y="42"/>
                    <a:pt x="495" y="81"/>
                  </a:cubicBezTo>
                  <a:cubicBezTo>
                    <a:pt x="589" y="120"/>
                    <a:pt x="696" y="178"/>
                    <a:pt x="792" y="246"/>
                  </a:cubicBezTo>
                  <a:cubicBezTo>
                    <a:pt x="888" y="314"/>
                    <a:pt x="998" y="406"/>
                    <a:pt x="1074" y="492"/>
                  </a:cubicBezTo>
                  <a:cubicBezTo>
                    <a:pt x="1150" y="578"/>
                    <a:pt x="1197" y="653"/>
                    <a:pt x="1248" y="762"/>
                  </a:cubicBezTo>
                  <a:cubicBezTo>
                    <a:pt x="1299" y="871"/>
                    <a:pt x="1354" y="1011"/>
                    <a:pt x="1377" y="1143"/>
                  </a:cubicBezTo>
                  <a:cubicBezTo>
                    <a:pt x="1400" y="1275"/>
                    <a:pt x="1399" y="1433"/>
                    <a:pt x="1386" y="1557"/>
                  </a:cubicBezTo>
                  <a:cubicBezTo>
                    <a:pt x="1373" y="1681"/>
                    <a:pt x="1333" y="1790"/>
                    <a:pt x="1296" y="1890"/>
                  </a:cubicBezTo>
                  <a:cubicBezTo>
                    <a:pt x="1259" y="1990"/>
                    <a:pt x="1227" y="2066"/>
                    <a:pt x="1164" y="2157"/>
                  </a:cubicBezTo>
                  <a:cubicBezTo>
                    <a:pt x="1101" y="2248"/>
                    <a:pt x="1006" y="2360"/>
                    <a:pt x="921" y="2436"/>
                  </a:cubicBezTo>
                  <a:cubicBezTo>
                    <a:pt x="836" y="2512"/>
                    <a:pt x="746" y="2567"/>
                    <a:pt x="651" y="2616"/>
                  </a:cubicBezTo>
                  <a:cubicBezTo>
                    <a:pt x="556" y="2665"/>
                    <a:pt x="455" y="2704"/>
                    <a:pt x="351" y="2733"/>
                  </a:cubicBezTo>
                  <a:cubicBezTo>
                    <a:pt x="247" y="2762"/>
                    <a:pt x="94" y="2778"/>
                    <a:pt x="27" y="2790"/>
                  </a:cubicBezTo>
                </a:path>
              </a:pathLst>
            </a:custGeom>
            <a:noFill/>
            <a:ln w="19050" cmpd="sng">
              <a:solidFill>
                <a:schemeClr val="accent2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grpSp>
          <p:nvGrpSpPr>
            <p:cNvPr id="8" name="Group 188"/>
            <p:cNvGrpSpPr>
              <a:grpSpLocks/>
            </p:cNvGrpSpPr>
            <p:nvPr/>
          </p:nvGrpSpPr>
          <p:grpSpPr bwMode="auto">
            <a:xfrm>
              <a:off x="2832" y="621"/>
              <a:ext cx="1386" cy="2763"/>
              <a:chOff x="2832" y="621"/>
              <a:chExt cx="1386" cy="2763"/>
            </a:xfrm>
          </p:grpSpPr>
          <p:sp>
            <p:nvSpPr>
              <p:cNvPr id="9364" name="Freeform 134"/>
              <p:cNvSpPr>
                <a:spLocks/>
              </p:cNvSpPr>
              <p:nvPr/>
            </p:nvSpPr>
            <p:spPr bwMode="auto">
              <a:xfrm>
                <a:off x="2917" y="621"/>
                <a:ext cx="1301" cy="2763"/>
              </a:xfrm>
              <a:custGeom>
                <a:avLst/>
                <a:gdLst>
                  <a:gd name="T0" fmla="*/ 1301 w 1301"/>
                  <a:gd name="T1" fmla="*/ 0 h 2763"/>
                  <a:gd name="T2" fmla="*/ 1061 w 1301"/>
                  <a:gd name="T3" fmla="*/ 21 h 2763"/>
                  <a:gd name="T4" fmla="*/ 824 w 1301"/>
                  <a:gd name="T5" fmla="*/ 93 h 2763"/>
                  <a:gd name="T6" fmla="*/ 602 w 1301"/>
                  <a:gd name="T7" fmla="*/ 204 h 2763"/>
                  <a:gd name="T8" fmla="*/ 374 w 1301"/>
                  <a:gd name="T9" fmla="*/ 384 h 2763"/>
                  <a:gd name="T10" fmla="*/ 191 w 1301"/>
                  <a:gd name="T11" fmla="*/ 588 h 2763"/>
                  <a:gd name="T12" fmla="*/ 44 w 1301"/>
                  <a:gd name="T13" fmla="*/ 852 h 2763"/>
                  <a:gd name="T14" fmla="*/ 0 w 1301"/>
                  <a:gd name="T15" fmla="*/ 1040 h 2763"/>
                  <a:gd name="T16" fmla="*/ 8 w 1301"/>
                  <a:gd name="T17" fmla="*/ 1376 h 2763"/>
                  <a:gd name="T18" fmla="*/ 15 w 1301"/>
                  <a:gd name="T19" fmla="*/ 1623 h 2763"/>
                  <a:gd name="T20" fmla="*/ 26 w 1301"/>
                  <a:gd name="T21" fmla="*/ 1830 h 2763"/>
                  <a:gd name="T22" fmla="*/ 149 w 1301"/>
                  <a:gd name="T23" fmla="*/ 2088 h 2763"/>
                  <a:gd name="T24" fmla="*/ 368 w 1301"/>
                  <a:gd name="T25" fmla="*/ 2376 h 2763"/>
                  <a:gd name="T26" fmla="*/ 545 w 1301"/>
                  <a:gd name="T27" fmla="*/ 2511 h 2763"/>
                  <a:gd name="T28" fmla="*/ 689 w 1301"/>
                  <a:gd name="T29" fmla="*/ 2604 h 2763"/>
                  <a:gd name="T30" fmla="*/ 953 w 1301"/>
                  <a:gd name="T31" fmla="*/ 2709 h 2763"/>
                  <a:gd name="T32" fmla="*/ 1283 w 1301"/>
                  <a:gd name="T33" fmla="*/ 2763 h 2763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w 1301"/>
                  <a:gd name="T52" fmla="*/ 0 h 2763"/>
                  <a:gd name="T53" fmla="*/ 1301 w 1301"/>
                  <a:gd name="T54" fmla="*/ 2763 h 2763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T51" t="T52" r="T53" b="T54"/>
                <a:pathLst>
                  <a:path w="1301" h="2763">
                    <a:moveTo>
                      <a:pt x="1301" y="0"/>
                    </a:moveTo>
                    <a:cubicBezTo>
                      <a:pt x="1261" y="3"/>
                      <a:pt x="1140" y="6"/>
                      <a:pt x="1061" y="21"/>
                    </a:cubicBezTo>
                    <a:cubicBezTo>
                      <a:pt x="982" y="36"/>
                      <a:pt x="901" y="62"/>
                      <a:pt x="824" y="93"/>
                    </a:cubicBezTo>
                    <a:cubicBezTo>
                      <a:pt x="747" y="124"/>
                      <a:pt x="677" y="155"/>
                      <a:pt x="602" y="204"/>
                    </a:cubicBezTo>
                    <a:cubicBezTo>
                      <a:pt x="527" y="253"/>
                      <a:pt x="442" y="320"/>
                      <a:pt x="374" y="384"/>
                    </a:cubicBezTo>
                    <a:cubicBezTo>
                      <a:pt x="306" y="448"/>
                      <a:pt x="246" y="510"/>
                      <a:pt x="191" y="588"/>
                    </a:cubicBezTo>
                    <a:cubicBezTo>
                      <a:pt x="136" y="666"/>
                      <a:pt x="76" y="777"/>
                      <a:pt x="44" y="852"/>
                    </a:cubicBezTo>
                    <a:cubicBezTo>
                      <a:pt x="12" y="927"/>
                      <a:pt x="6" y="953"/>
                      <a:pt x="0" y="1040"/>
                    </a:cubicBezTo>
                    <a:lnTo>
                      <a:pt x="8" y="1376"/>
                    </a:lnTo>
                    <a:lnTo>
                      <a:pt x="15" y="1623"/>
                    </a:lnTo>
                    <a:lnTo>
                      <a:pt x="26" y="1830"/>
                    </a:lnTo>
                    <a:lnTo>
                      <a:pt x="149" y="2088"/>
                    </a:lnTo>
                    <a:cubicBezTo>
                      <a:pt x="206" y="2179"/>
                      <a:pt x="302" y="2306"/>
                      <a:pt x="368" y="2376"/>
                    </a:cubicBezTo>
                    <a:cubicBezTo>
                      <a:pt x="434" y="2446"/>
                      <a:pt x="492" y="2473"/>
                      <a:pt x="545" y="2511"/>
                    </a:cubicBezTo>
                    <a:cubicBezTo>
                      <a:pt x="598" y="2549"/>
                      <a:pt x="621" y="2571"/>
                      <a:pt x="689" y="2604"/>
                    </a:cubicBezTo>
                    <a:cubicBezTo>
                      <a:pt x="757" y="2637"/>
                      <a:pt x="854" y="2683"/>
                      <a:pt x="953" y="2709"/>
                    </a:cubicBezTo>
                    <a:cubicBezTo>
                      <a:pt x="1052" y="2735"/>
                      <a:pt x="1214" y="2752"/>
                      <a:pt x="1283" y="2763"/>
                    </a:cubicBezTo>
                  </a:path>
                </a:pathLst>
              </a:custGeom>
              <a:noFill/>
              <a:ln w="19050" cmpd="sng">
                <a:solidFill>
                  <a:schemeClr val="accent2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9365" name="Oval 117"/>
              <p:cNvSpPr>
                <a:spLocks noChangeArrowheads="1"/>
              </p:cNvSpPr>
              <p:nvPr/>
            </p:nvSpPr>
            <p:spPr bwMode="auto">
              <a:xfrm>
                <a:off x="2832" y="1920"/>
                <a:ext cx="144" cy="144"/>
              </a:xfrm>
              <a:prstGeom prst="ellipse">
                <a:avLst/>
              </a:pr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uk-UA"/>
                  <a:t>20</a:t>
                </a:r>
                <a:r>
                  <a:rPr lang="uk-UA" baseline="40000"/>
                  <a:t>о</a:t>
                </a:r>
                <a:endParaRPr lang="ru-RU" baseline="40000"/>
              </a:p>
            </p:txBody>
          </p:sp>
        </p:grpSp>
      </p:grpSp>
      <p:grpSp>
        <p:nvGrpSpPr>
          <p:cNvPr id="9" name="Group 281"/>
          <p:cNvGrpSpPr>
            <a:grpSpLocks/>
          </p:cNvGrpSpPr>
          <p:nvPr/>
        </p:nvGrpSpPr>
        <p:grpSpPr bwMode="auto">
          <a:xfrm>
            <a:off x="815975" y="1287463"/>
            <a:ext cx="7331075" cy="4513262"/>
            <a:chOff x="530" y="571"/>
            <a:chExt cx="4618" cy="2843"/>
          </a:xfrm>
        </p:grpSpPr>
        <p:sp>
          <p:nvSpPr>
            <p:cNvPr id="9331" name="Freeform 159"/>
            <p:cNvSpPr>
              <a:spLocks/>
            </p:cNvSpPr>
            <p:nvPr/>
          </p:nvSpPr>
          <p:spPr bwMode="auto">
            <a:xfrm>
              <a:off x="4446" y="571"/>
              <a:ext cx="702" cy="125"/>
            </a:xfrm>
            <a:custGeom>
              <a:avLst/>
              <a:gdLst>
                <a:gd name="T0" fmla="*/ 0 w 702"/>
                <a:gd name="T1" fmla="*/ 2 h 125"/>
                <a:gd name="T2" fmla="*/ 315 w 702"/>
                <a:gd name="T3" fmla="*/ 11 h 125"/>
                <a:gd name="T4" fmla="*/ 540 w 702"/>
                <a:gd name="T5" fmla="*/ 68 h 125"/>
                <a:gd name="T6" fmla="*/ 702 w 702"/>
                <a:gd name="T7" fmla="*/ 125 h 125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702"/>
                <a:gd name="T13" fmla="*/ 0 h 125"/>
                <a:gd name="T14" fmla="*/ 702 w 702"/>
                <a:gd name="T15" fmla="*/ 125 h 125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702" h="125">
                  <a:moveTo>
                    <a:pt x="0" y="2"/>
                  </a:moveTo>
                  <a:cubicBezTo>
                    <a:pt x="52" y="3"/>
                    <a:pt x="225" y="0"/>
                    <a:pt x="315" y="11"/>
                  </a:cubicBezTo>
                  <a:cubicBezTo>
                    <a:pt x="405" y="22"/>
                    <a:pt x="476" y="49"/>
                    <a:pt x="540" y="68"/>
                  </a:cubicBezTo>
                  <a:cubicBezTo>
                    <a:pt x="604" y="87"/>
                    <a:pt x="668" y="113"/>
                    <a:pt x="702" y="125"/>
                  </a:cubicBezTo>
                </a:path>
              </a:pathLst>
            </a:custGeom>
            <a:noFill/>
            <a:ln w="19050" cmpd="sng">
              <a:solidFill>
                <a:schemeClr val="accent2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grpSp>
          <p:nvGrpSpPr>
            <p:cNvPr id="17" name="Group 208"/>
            <p:cNvGrpSpPr>
              <a:grpSpLocks/>
            </p:cNvGrpSpPr>
            <p:nvPr/>
          </p:nvGrpSpPr>
          <p:grpSpPr bwMode="auto">
            <a:xfrm>
              <a:off x="530" y="612"/>
              <a:ext cx="2248" cy="2802"/>
              <a:chOff x="530" y="612"/>
              <a:chExt cx="2248" cy="2802"/>
            </a:xfrm>
          </p:grpSpPr>
          <p:sp>
            <p:nvSpPr>
              <p:cNvPr id="9333" name="Freeform 112"/>
              <p:cNvSpPr>
                <a:spLocks/>
              </p:cNvSpPr>
              <p:nvPr/>
            </p:nvSpPr>
            <p:spPr bwMode="auto">
              <a:xfrm>
                <a:off x="530" y="624"/>
                <a:ext cx="963" cy="2772"/>
              </a:xfrm>
              <a:custGeom>
                <a:avLst/>
                <a:gdLst>
                  <a:gd name="T0" fmla="*/ 963 w 963"/>
                  <a:gd name="T1" fmla="*/ 0 h 2772"/>
                  <a:gd name="T2" fmla="*/ 779 w 963"/>
                  <a:gd name="T3" fmla="*/ 72 h 2772"/>
                  <a:gd name="T4" fmla="*/ 579 w 963"/>
                  <a:gd name="T5" fmla="*/ 192 h 2772"/>
                  <a:gd name="T6" fmla="*/ 423 w 963"/>
                  <a:gd name="T7" fmla="*/ 324 h 2772"/>
                  <a:gd name="T8" fmla="*/ 187 w 963"/>
                  <a:gd name="T9" fmla="*/ 648 h 2772"/>
                  <a:gd name="T10" fmla="*/ 73 w 963"/>
                  <a:gd name="T11" fmla="*/ 924 h 2772"/>
                  <a:gd name="T12" fmla="*/ 27 w 963"/>
                  <a:gd name="T13" fmla="*/ 1132 h 2772"/>
                  <a:gd name="T14" fmla="*/ 4 w 963"/>
                  <a:gd name="T15" fmla="*/ 1302 h 2772"/>
                  <a:gd name="T16" fmla="*/ 4 w 963"/>
                  <a:gd name="T17" fmla="*/ 1449 h 2772"/>
                  <a:gd name="T18" fmla="*/ 28 w 963"/>
                  <a:gd name="T19" fmla="*/ 1701 h 2772"/>
                  <a:gd name="T20" fmla="*/ 173 w 963"/>
                  <a:gd name="T21" fmla="*/ 2099 h 2772"/>
                  <a:gd name="T22" fmla="*/ 345 w 963"/>
                  <a:gd name="T23" fmla="*/ 2353 h 2772"/>
                  <a:gd name="T24" fmla="*/ 510 w 963"/>
                  <a:gd name="T25" fmla="*/ 2518 h 2772"/>
                  <a:gd name="T26" fmla="*/ 704 w 963"/>
                  <a:gd name="T27" fmla="*/ 2652 h 2772"/>
                  <a:gd name="T28" fmla="*/ 854 w 963"/>
                  <a:gd name="T29" fmla="*/ 2735 h 2772"/>
                  <a:gd name="T30" fmla="*/ 951 w 963"/>
                  <a:gd name="T31" fmla="*/ 2772 h 2772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w 963"/>
                  <a:gd name="T49" fmla="*/ 0 h 2772"/>
                  <a:gd name="T50" fmla="*/ 963 w 963"/>
                  <a:gd name="T51" fmla="*/ 2772 h 2772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T48" t="T49" r="T50" b="T51"/>
                <a:pathLst>
                  <a:path w="963" h="2772">
                    <a:moveTo>
                      <a:pt x="963" y="0"/>
                    </a:moveTo>
                    <a:cubicBezTo>
                      <a:pt x="932" y="12"/>
                      <a:pt x="843" y="40"/>
                      <a:pt x="779" y="72"/>
                    </a:cubicBezTo>
                    <a:cubicBezTo>
                      <a:pt x="715" y="104"/>
                      <a:pt x="638" y="150"/>
                      <a:pt x="579" y="192"/>
                    </a:cubicBezTo>
                    <a:cubicBezTo>
                      <a:pt x="520" y="234"/>
                      <a:pt x="488" y="248"/>
                      <a:pt x="423" y="324"/>
                    </a:cubicBezTo>
                    <a:cubicBezTo>
                      <a:pt x="358" y="400"/>
                      <a:pt x="245" y="548"/>
                      <a:pt x="187" y="648"/>
                    </a:cubicBezTo>
                    <a:cubicBezTo>
                      <a:pt x="129" y="748"/>
                      <a:pt x="100" y="843"/>
                      <a:pt x="73" y="924"/>
                    </a:cubicBezTo>
                    <a:cubicBezTo>
                      <a:pt x="46" y="1005"/>
                      <a:pt x="38" y="1069"/>
                      <a:pt x="27" y="1132"/>
                    </a:cubicBezTo>
                    <a:cubicBezTo>
                      <a:pt x="16" y="1195"/>
                      <a:pt x="8" y="1249"/>
                      <a:pt x="4" y="1302"/>
                    </a:cubicBezTo>
                    <a:cubicBezTo>
                      <a:pt x="0" y="1355"/>
                      <a:pt x="0" y="1383"/>
                      <a:pt x="4" y="1449"/>
                    </a:cubicBezTo>
                    <a:cubicBezTo>
                      <a:pt x="8" y="1515"/>
                      <a:pt x="0" y="1593"/>
                      <a:pt x="28" y="1701"/>
                    </a:cubicBezTo>
                    <a:cubicBezTo>
                      <a:pt x="56" y="1809"/>
                      <a:pt x="120" y="1990"/>
                      <a:pt x="173" y="2099"/>
                    </a:cubicBezTo>
                    <a:cubicBezTo>
                      <a:pt x="226" y="2208"/>
                      <a:pt x="289" y="2283"/>
                      <a:pt x="345" y="2353"/>
                    </a:cubicBezTo>
                    <a:cubicBezTo>
                      <a:pt x="401" y="2423"/>
                      <a:pt x="450" y="2468"/>
                      <a:pt x="510" y="2518"/>
                    </a:cubicBezTo>
                    <a:cubicBezTo>
                      <a:pt x="570" y="2568"/>
                      <a:pt x="647" y="2616"/>
                      <a:pt x="704" y="2652"/>
                    </a:cubicBezTo>
                    <a:cubicBezTo>
                      <a:pt x="761" y="2688"/>
                      <a:pt x="813" y="2715"/>
                      <a:pt x="854" y="2735"/>
                    </a:cubicBezTo>
                    <a:cubicBezTo>
                      <a:pt x="895" y="2755"/>
                      <a:pt x="931" y="2764"/>
                      <a:pt x="951" y="2772"/>
                    </a:cubicBezTo>
                  </a:path>
                </a:pathLst>
              </a:custGeom>
              <a:noFill/>
              <a:ln w="19050" cmpd="sng">
                <a:solidFill>
                  <a:schemeClr val="accent2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9334" name="Freeform 120"/>
              <p:cNvSpPr>
                <a:spLocks/>
              </p:cNvSpPr>
              <p:nvPr/>
            </p:nvSpPr>
            <p:spPr bwMode="auto">
              <a:xfrm>
                <a:off x="821" y="627"/>
                <a:ext cx="679" cy="2766"/>
              </a:xfrm>
              <a:custGeom>
                <a:avLst/>
                <a:gdLst>
                  <a:gd name="T0" fmla="*/ 679 w 679"/>
                  <a:gd name="T1" fmla="*/ 0 h 2766"/>
                  <a:gd name="T2" fmla="*/ 481 w 679"/>
                  <a:gd name="T3" fmla="*/ 153 h 2766"/>
                  <a:gd name="T4" fmla="*/ 325 w 679"/>
                  <a:gd name="T5" fmla="*/ 342 h 2766"/>
                  <a:gd name="T6" fmla="*/ 145 w 679"/>
                  <a:gd name="T7" fmla="*/ 678 h 2766"/>
                  <a:gd name="T8" fmla="*/ 21 w 679"/>
                  <a:gd name="T9" fmla="*/ 1168 h 2766"/>
                  <a:gd name="T10" fmla="*/ 19 w 679"/>
                  <a:gd name="T11" fmla="*/ 1503 h 2766"/>
                  <a:gd name="T12" fmla="*/ 49 w 679"/>
                  <a:gd name="T13" fmla="*/ 1752 h 2766"/>
                  <a:gd name="T14" fmla="*/ 154 w 679"/>
                  <a:gd name="T15" fmla="*/ 2121 h 2766"/>
                  <a:gd name="T16" fmla="*/ 304 w 679"/>
                  <a:gd name="T17" fmla="*/ 2409 h 2766"/>
                  <a:gd name="T18" fmla="*/ 451 w 679"/>
                  <a:gd name="T19" fmla="*/ 2586 h 2766"/>
                  <a:gd name="T20" fmla="*/ 652 w 679"/>
                  <a:gd name="T21" fmla="*/ 2766 h 276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679"/>
                  <a:gd name="T34" fmla="*/ 0 h 2766"/>
                  <a:gd name="T35" fmla="*/ 679 w 679"/>
                  <a:gd name="T36" fmla="*/ 2766 h 276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679" h="2766">
                    <a:moveTo>
                      <a:pt x="679" y="0"/>
                    </a:moveTo>
                    <a:cubicBezTo>
                      <a:pt x="646" y="25"/>
                      <a:pt x="540" y="96"/>
                      <a:pt x="481" y="153"/>
                    </a:cubicBezTo>
                    <a:cubicBezTo>
                      <a:pt x="422" y="210"/>
                      <a:pt x="381" y="255"/>
                      <a:pt x="325" y="342"/>
                    </a:cubicBezTo>
                    <a:cubicBezTo>
                      <a:pt x="269" y="429"/>
                      <a:pt x="196" y="540"/>
                      <a:pt x="145" y="678"/>
                    </a:cubicBezTo>
                    <a:cubicBezTo>
                      <a:pt x="94" y="816"/>
                      <a:pt x="42" y="1031"/>
                      <a:pt x="21" y="1168"/>
                    </a:cubicBezTo>
                    <a:cubicBezTo>
                      <a:pt x="0" y="1305"/>
                      <a:pt x="14" y="1406"/>
                      <a:pt x="19" y="1503"/>
                    </a:cubicBezTo>
                    <a:cubicBezTo>
                      <a:pt x="24" y="1600"/>
                      <a:pt x="27" y="1649"/>
                      <a:pt x="49" y="1752"/>
                    </a:cubicBezTo>
                    <a:cubicBezTo>
                      <a:pt x="71" y="1855"/>
                      <a:pt x="112" y="2012"/>
                      <a:pt x="154" y="2121"/>
                    </a:cubicBezTo>
                    <a:cubicBezTo>
                      <a:pt x="196" y="2230"/>
                      <a:pt x="255" y="2331"/>
                      <a:pt x="304" y="2409"/>
                    </a:cubicBezTo>
                    <a:cubicBezTo>
                      <a:pt x="353" y="2487"/>
                      <a:pt x="393" y="2527"/>
                      <a:pt x="451" y="2586"/>
                    </a:cubicBezTo>
                    <a:cubicBezTo>
                      <a:pt x="509" y="2645"/>
                      <a:pt x="610" y="2729"/>
                      <a:pt x="652" y="2766"/>
                    </a:cubicBezTo>
                  </a:path>
                </a:pathLst>
              </a:custGeom>
              <a:noFill/>
              <a:ln w="19050" cmpd="sng">
                <a:solidFill>
                  <a:schemeClr val="accent2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9335" name="Freeform 131"/>
              <p:cNvSpPr>
                <a:spLocks/>
              </p:cNvSpPr>
              <p:nvPr/>
            </p:nvSpPr>
            <p:spPr bwMode="auto">
              <a:xfrm>
                <a:off x="1169" y="624"/>
                <a:ext cx="337" cy="2775"/>
              </a:xfrm>
              <a:custGeom>
                <a:avLst/>
                <a:gdLst>
                  <a:gd name="T0" fmla="*/ 322 w 337"/>
                  <a:gd name="T1" fmla="*/ 0 h 2775"/>
                  <a:gd name="T2" fmla="*/ 172 w 337"/>
                  <a:gd name="T3" fmla="*/ 336 h 2775"/>
                  <a:gd name="T4" fmla="*/ 55 w 337"/>
                  <a:gd name="T5" fmla="*/ 744 h 2775"/>
                  <a:gd name="T6" fmla="*/ 7 w 337"/>
                  <a:gd name="T7" fmla="*/ 1188 h 2775"/>
                  <a:gd name="T8" fmla="*/ 10 w 337"/>
                  <a:gd name="T9" fmla="*/ 1491 h 2775"/>
                  <a:gd name="T10" fmla="*/ 31 w 337"/>
                  <a:gd name="T11" fmla="*/ 1869 h 2775"/>
                  <a:gd name="T12" fmla="*/ 148 w 337"/>
                  <a:gd name="T13" fmla="*/ 2391 h 2775"/>
                  <a:gd name="T14" fmla="*/ 337 w 337"/>
                  <a:gd name="T15" fmla="*/ 2775 h 2775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337"/>
                  <a:gd name="T25" fmla="*/ 0 h 2775"/>
                  <a:gd name="T26" fmla="*/ 337 w 337"/>
                  <a:gd name="T27" fmla="*/ 2775 h 2775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337" h="2775">
                    <a:moveTo>
                      <a:pt x="322" y="0"/>
                    </a:moveTo>
                    <a:cubicBezTo>
                      <a:pt x="297" y="56"/>
                      <a:pt x="216" y="212"/>
                      <a:pt x="172" y="336"/>
                    </a:cubicBezTo>
                    <a:cubicBezTo>
                      <a:pt x="128" y="460"/>
                      <a:pt x="82" y="602"/>
                      <a:pt x="55" y="744"/>
                    </a:cubicBezTo>
                    <a:cubicBezTo>
                      <a:pt x="28" y="886"/>
                      <a:pt x="14" y="1064"/>
                      <a:pt x="7" y="1188"/>
                    </a:cubicBezTo>
                    <a:cubicBezTo>
                      <a:pt x="0" y="1312"/>
                      <a:pt x="6" y="1378"/>
                      <a:pt x="10" y="1491"/>
                    </a:cubicBezTo>
                    <a:cubicBezTo>
                      <a:pt x="14" y="1604"/>
                      <a:pt x="8" y="1719"/>
                      <a:pt x="31" y="1869"/>
                    </a:cubicBezTo>
                    <a:cubicBezTo>
                      <a:pt x="54" y="2019"/>
                      <a:pt x="97" y="2240"/>
                      <a:pt x="148" y="2391"/>
                    </a:cubicBezTo>
                    <a:cubicBezTo>
                      <a:pt x="199" y="2542"/>
                      <a:pt x="306" y="2711"/>
                      <a:pt x="337" y="2775"/>
                    </a:cubicBezTo>
                  </a:path>
                </a:pathLst>
              </a:custGeom>
              <a:noFill/>
              <a:ln w="19050" cmpd="sng">
                <a:solidFill>
                  <a:schemeClr val="accent2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9336" name="Freeform 138"/>
              <p:cNvSpPr>
                <a:spLocks/>
              </p:cNvSpPr>
              <p:nvPr/>
            </p:nvSpPr>
            <p:spPr bwMode="auto">
              <a:xfrm>
                <a:off x="1500" y="618"/>
                <a:ext cx="21" cy="2772"/>
              </a:xfrm>
              <a:custGeom>
                <a:avLst/>
                <a:gdLst>
                  <a:gd name="T0" fmla="*/ 15 w 21"/>
                  <a:gd name="T1" fmla="*/ 0 h 2772"/>
                  <a:gd name="T2" fmla="*/ 21 w 21"/>
                  <a:gd name="T3" fmla="*/ 342 h 2772"/>
                  <a:gd name="T4" fmla="*/ 15 w 21"/>
                  <a:gd name="T5" fmla="*/ 744 h 2772"/>
                  <a:gd name="T6" fmla="*/ 18 w 21"/>
                  <a:gd name="T7" fmla="*/ 1137 h 2772"/>
                  <a:gd name="T8" fmla="*/ 12 w 21"/>
                  <a:gd name="T9" fmla="*/ 1434 h 2772"/>
                  <a:gd name="T10" fmla="*/ 12 w 21"/>
                  <a:gd name="T11" fmla="*/ 1767 h 2772"/>
                  <a:gd name="T12" fmla="*/ 15 w 21"/>
                  <a:gd name="T13" fmla="*/ 2154 h 2772"/>
                  <a:gd name="T14" fmla="*/ 3 w 21"/>
                  <a:gd name="T15" fmla="*/ 2499 h 2772"/>
                  <a:gd name="T16" fmla="*/ 0 w 21"/>
                  <a:gd name="T17" fmla="*/ 2772 h 2772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1"/>
                  <a:gd name="T28" fmla="*/ 0 h 2772"/>
                  <a:gd name="T29" fmla="*/ 21 w 21"/>
                  <a:gd name="T30" fmla="*/ 2772 h 2772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1" h="2772">
                    <a:moveTo>
                      <a:pt x="15" y="0"/>
                    </a:moveTo>
                    <a:cubicBezTo>
                      <a:pt x="16" y="57"/>
                      <a:pt x="21" y="218"/>
                      <a:pt x="21" y="342"/>
                    </a:cubicBezTo>
                    <a:cubicBezTo>
                      <a:pt x="21" y="466"/>
                      <a:pt x="15" y="612"/>
                      <a:pt x="15" y="744"/>
                    </a:cubicBezTo>
                    <a:cubicBezTo>
                      <a:pt x="15" y="876"/>
                      <a:pt x="18" y="1022"/>
                      <a:pt x="18" y="1137"/>
                    </a:cubicBezTo>
                    <a:cubicBezTo>
                      <a:pt x="18" y="1252"/>
                      <a:pt x="13" y="1329"/>
                      <a:pt x="12" y="1434"/>
                    </a:cubicBezTo>
                    <a:cubicBezTo>
                      <a:pt x="11" y="1539"/>
                      <a:pt x="12" y="1647"/>
                      <a:pt x="12" y="1767"/>
                    </a:cubicBezTo>
                    <a:cubicBezTo>
                      <a:pt x="12" y="1887"/>
                      <a:pt x="16" y="2032"/>
                      <a:pt x="15" y="2154"/>
                    </a:cubicBezTo>
                    <a:cubicBezTo>
                      <a:pt x="14" y="2276"/>
                      <a:pt x="6" y="2396"/>
                      <a:pt x="3" y="2499"/>
                    </a:cubicBezTo>
                    <a:cubicBezTo>
                      <a:pt x="0" y="2602"/>
                      <a:pt x="1" y="2715"/>
                      <a:pt x="0" y="2772"/>
                    </a:cubicBezTo>
                  </a:path>
                </a:pathLst>
              </a:custGeom>
              <a:noFill/>
              <a:ln w="19050" cmpd="sng">
                <a:solidFill>
                  <a:schemeClr val="accent2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9337" name="Freeform 140"/>
              <p:cNvSpPr>
                <a:spLocks/>
              </p:cNvSpPr>
              <p:nvPr/>
            </p:nvSpPr>
            <p:spPr bwMode="auto">
              <a:xfrm>
                <a:off x="1509" y="618"/>
                <a:ext cx="350" cy="2784"/>
              </a:xfrm>
              <a:custGeom>
                <a:avLst/>
                <a:gdLst>
                  <a:gd name="T0" fmla="*/ 9 w 350"/>
                  <a:gd name="T1" fmla="*/ 0 h 2784"/>
                  <a:gd name="T2" fmla="*/ 114 w 350"/>
                  <a:gd name="T3" fmla="*/ 186 h 2784"/>
                  <a:gd name="T4" fmla="*/ 204 w 350"/>
                  <a:gd name="T5" fmla="*/ 393 h 2784"/>
                  <a:gd name="T6" fmla="*/ 312 w 350"/>
                  <a:gd name="T7" fmla="*/ 858 h 2784"/>
                  <a:gd name="T8" fmla="*/ 345 w 350"/>
                  <a:gd name="T9" fmla="*/ 1242 h 2784"/>
                  <a:gd name="T10" fmla="*/ 345 w 350"/>
                  <a:gd name="T11" fmla="*/ 1407 h 2784"/>
                  <a:gd name="T12" fmla="*/ 315 w 350"/>
                  <a:gd name="T13" fmla="*/ 1848 h 2784"/>
                  <a:gd name="T14" fmla="*/ 234 w 350"/>
                  <a:gd name="T15" fmla="*/ 2256 h 2784"/>
                  <a:gd name="T16" fmla="*/ 102 w 350"/>
                  <a:gd name="T17" fmla="*/ 2607 h 2784"/>
                  <a:gd name="T18" fmla="*/ 0 w 350"/>
                  <a:gd name="T19" fmla="*/ 2784 h 2784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350"/>
                  <a:gd name="T31" fmla="*/ 0 h 2784"/>
                  <a:gd name="T32" fmla="*/ 350 w 350"/>
                  <a:gd name="T33" fmla="*/ 2784 h 2784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350" h="2784">
                    <a:moveTo>
                      <a:pt x="9" y="0"/>
                    </a:moveTo>
                    <a:cubicBezTo>
                      <a:pt x="26" y="31"/>
                      <a:pt x="82" y="121"/>
                      <a:pt x="114" y="186"/>
                    </a:cubicBezTo>
                    <a:cubicBezTo>
                      <a:pt x="146" y="251"/>
                      <a:pt x="171" y="281"/>
                      <a:pt x="204" y="393"/>
                    </a:cubicBezTo>
                    <a:cubicBezTo>
                      <a:pt x="237" y="505"/>
                      <a:pt x="289" y="717"/>
                      <a:pt x="312" y="858"/>
                    </a:cubicBezTo>
                    <a:cubicBezTo>
                      <a:pt x="335" y="999"/>
                      <a:pt x="340" y="1151"/>
                      <a:pt x="345" y="1242"/>
                    </a:cubicBezTo>
                    <a:cubicBezTo>
                      <a:pt x="350" y="1333"/>
                      <a:pt x="350" y="1306"/>
                      <a:pt x="345" y="1407"/>
                    </a:cubicBezTo>
                    <a:cubicBezTo>
                      <a:pt x="340" y="1508"/>
                      <a:pt x="333" y="1707"/>
                      <a:pt x="315" y="1848"/>
                    </a:cubicBezTo>
                    <a:cubicBezTo>
                      <a:pt x="297" y="1989"/>
                      <a:pt x="269" y="2130"/>
                      <a:pt x="234" y="2256"/>
                    </a:cubicBezTo>
                    <a:cubicBezTo>
                      <a:pt x="199" y="2382"/>
                      <a:pt x="141" y="2519"/>
                      <a:pt x="102" y="2607"/>
                    </a:cubicBezTo>
                    <a:cubicBezTo>
                      <a:pt x="63" y="2695"/>
                      <a:pt x="21" y="2747"/>
                      <a:pt x="0" y="2784"/>
                    </a:cubicBezTo>
                  </a:path>
                </a:pathLst>
              </a:custGeom>
              <a:noFill/>
              <a:ln w="19050" cmpd="sng">
                <a:solidFill>
                  <a:schemeClr val="accent2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9338" name="Freeform 144"/>
              <p:cNvSpPr>
                <a:spLocks/>
              </p:cNvSpPr>
              <p:nvPr/>
            </p:nvSpPr>
            <p:spPr bwMode="auto">
              <a:xfrm>
                <a:off x="1509" y="612"/>
                <a:ext cx="687" cy="2793"/>
              </a:xfrm>
              <a:custGeom>
                <a:avLst/>
                <a:gdLst>
                  <a:gd name="T0" fmla="*/ 9 w 687"/>
                  <a:gd name="T1" fmla="*/ 0 h 2793"/>
                  <a:gd name="T2" fmla="*/ 228 w 687"/>
                  <a:gd name="T3" fmla="*/ 171 h 2793"/>
                  <a:gd name="T4" fmla="*/ 357 w 687"/>
                  <a:gd name="T5" fmla="*/ 330 h 2793"/>
                  <a:gd name="T6" fmla="*/ 525 w 687"/>
                  <a:gd name="T7" fmla="*/ 612 h 2793"/>
                  <a:gd name="T8" fmla="*/ 633 w 687"/>
                  <a:gd name="T9" fmla="*/ 972 h 2793"/>
                  <a:gd name="T10" fmla="*/ 681 w 687"/>
                  <a:gd name="T11" fmla="*/ 1392 h 2793"/>
                  <a:gd name="T12" fmla="*/ 672 w 687"/>
                  <a:gd name="T13" fmla="*/ 1614 h 2793"/>
                  <a:gd name="T14" fmla="*/ 606 w 687"/>
                  <a:gd name="T15" fmla="*/ 1929 h 2793"/>
                  <a:gd name="T16" fmla="*/ 465 w 687"/>
                  <a:gd name="T17" fmla="*/ 2289 h 2793"/>
                  <a:gd name="T18" fmla="*/ 285 w 687"/>
                  <a:gd name="T19" fmla="*/ 2544 h 2793"/>
                  <a:gd name="T20" fmla="*/ 0 w 687"/>
                  <a:gd name="T21" fmla="*/ 2793 h 2793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687"/>
                  <a:gd name="T34" fmla="*/ 0 h 2793"/>
                  <a:gd name="T35" fmla="*/ 687 w 687"/>
                  <a:gd name="T36" fmla="*/ 2793 h 2793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687" h="2793">
                    <a:moveTo>
                      <a:pt x="9" y="0"/>
                    </a:moveTo>
                    <a:cubicBezTo>
                      <a:pt x="45" y="28"/>
                      <a:pt x="170" y="116"/>
                      <a:pt x="228" y="171"/>
                    </a:cubicBezTo>
                    <a:cubicBezTo>
                      <a:pt x="286" y="226"/>
                      <a:pt x="308" y="257"/>
                      <a:pt x="357" y="330"/>
                    </a:cubicBezTo>
                    <a:cubicBezTo>
                      <a:pt x="406" y="403"/>
                      <a:pt x="479" y="505"/>
                      <a:pt x="525" y="612"/>
                    </a:cubicBezTo>
                    <a:cubicBezTo>
                      <a:pt x="571" y="719"/>
                      <a:pt x="607" y="842"/>
                      <a:pt x="633" y="972"/>
                    </a:cubicBezTo>
                    <a:cubicBezTo>
                      <a:pt x="659" y="1102"/>
                      <a:pt x="675" y="1285"/>
                      <a:pt x="681" y="1392"/>
                    </a:cubicBezTo>
                    <a:cubicBezTo>
                      <a:pt x="687" y="1499"/>
                      <a:pt x="684" y="1525"/>
                      <a:pt x="672" y="1614"/>
                    </a:cubicBezTo>
                    <a:cubicBezTo>
                      <a:pt x="660" y="1703"/>
                      <a:pt x="640" y="1817"/>
                      <a:pt x="606" y="1929"/>
                    </a:cubicBezTo>
                    <a:cubicBezTo>
                      <a:pt x="572" y="2041"/>
                      <a:pt x="519" y="2186"/>
                      <a:pt x="465" y="2289"/>
                    </a:cubicBezTo>
                    <a:cubicBezTo>
                      <a:pt x="411" y="2392"/>
                      <a:pt x="363" y="2460"/>
                      <a:pt x="285" y="2544"/>
                    </a:cubicBezTo>
                    <a:cubicBezTo>
                      <a:pt x="207" y="2628"/>
                      <a:pt x="59" y="2741"/>
                      <a:pt x="0" y="2793"/>
                    </a:cubicBezTo>
                  </a:path>
                </a:pathLst>
              </a:custGeom>
              <a:noFill/>
              <a:ln w="19050" cmpd="sng">
                <a:solidFill>
                  <a:schemeClr val="accent2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9339" name="Freeform 153"/>
              <p:cNvSpPr>
                <a:spLocks/>
              </p:cNvSpPr>
              <p:nvPr/>
            </p:nvSpPr>
            <p:spPr bwMode="auto">
              <a:xfrm>
                <a:off x="1506" y="624"/>
                <a:ext cx="1272" cy="2787"/>
              </a:xfrm>
              <a:custGeom>
                <a:avLst/>
                <a:gdLst>
                  <a:gd name="T0" fmla="*/ 6 w 1272"/>
                  <a:gd name="T1" fmla="*/ 0 h 2787"/>
                  <a:gd name="T2" fmla="*/ 117 w 1272"/>
                  <a:gd name="T3" fmla="*/ 15 h 2787"/>
                  <a:gd name="T4" fmla="*/ 381 w 1272"/>
                  <a:gd name="T5" fmla="*/ 81 h 2787"/>
                  <a:gd name="T6" fmla="*/ 678 w 1272"/>
                  <a:gd name="T7" fmla="*/ 246 h 2787"/>
                  <a:gd name="T8" fmla="*/ 960 w 1272"/>
                  <a:gd name="T9" fmla="*/ 492 h 2787"/>
                  <a:gd name="T10" fmla="*/ 1134 w 1272"/>
                  <a:gd name="T11" fmla="*/ 762 h 2787"/>
                  <a:gd name="T12" fmla="*/ 1251 w 1272"/>
                  <a:gd name="T13" fmla="*/ 1140 h 2787"/>
                  <a:gd name="T14" fmla="*/ 1260 w 1272"/>
                  <a:gd name="T15" fmla="*/ 1548 h 2787"/>
                  <a:gd name="T16" fmla="*/ 1182 w 1272"/>
                  <a:gd name="T17" fmla="*/ 1890 h 2787"/>
                  <a:gd name="T18" fmla="*/ 1038 w 1272"/>
                  <a:gd name="T19" fmla="*/ 2148 h 2787"/>
                  <a:gd name="T20" fmla="*/ 795 w 1272"/>
                  <a:gd name="T21" fmla="*/ 2427 h 2787"/>
                  <a:gd name="T22" fmla="*/ 537 w 1272"/>
                  <a:gd name="T23" fmla="*/ 2616 h 2787"/>
                  <a:gd name="T24" fmla="*/ 237 w 1272"/>
                  <a:gd name="T25" fmla="*/ 2733 h 2787"/>
                  <a:gd name="T26" fmla="*/ 0 w 1272"/>
                  <a:gd name="T27" fmla="*/ 2787 h 2787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w 1272"/>
                  <a:gd name="T43" fmla="*/ 0 h 2787"/>
                  <a:gd name="T44" fmla="*/ 1272 w 1272"/>
                  <a:gd name="T45" fmla="*/ 2787 h 2787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T42" t="T43" r="T44" b="T45"/>
                <a:pathLst>
                  <a:path w="1272" h="2787">
                    <a:moveTo>
                      <a:pt x="6" y="0"/>
                    </a:moveTo>
                    <a:cubicBezTo>
                      <a:pt x="24" y="2"/>
                      <a:pt x="55" y="2"/>
                      <a:pt x="117" y="15"/>
                    </a:cubicBezTo>
                    <a:cubicBezTo>
                      <a:pt x="179" y="28"/>
                      <a:pt x="287" y="42"/>
                      <a:pt x="381" y="81"/>
                    </a:cubicBezTo>
                    <a:cubicBezTo>
                      <a:pt x="475" y="120"/>
                      <a:pt x="582" y="178"/>
                      <a:pt x="678" y="246"/>
                    </a:cubicBezTo>
                    <a:cubicBezTo>
                      <a:pt x="774" y="314"/>
                      <a:pt x="884" y="406"/>
                      <a:pt x="960" y="492"/>
                    </a:cubicBezTo>
                    <a:cubicBezTo>
                      <a:pt x="1036" y="578"/>
                      <a:pt x="1086" y="654"/>
                      <a:pt x="1134" y="762"/>
                    </a:cubicBezTo>
                    <a:cubicBezTo>
                      <a:pt x="1182" y="870"/>
                      <a:pt x="1230" y="1009"/>
                      <a:pt x="1251" y="1140"/>
                    </a:cubicBezTo>
                    <a:cubicBezTo>
                      <a:pt x="1272" y="1271"/>
                      <a:pt x="1271" y="1423"/>
                      <a:pt x="1260" y="1548"/>
                    </a:cubicBezTo>
                    <a:cubicBezTo>
                      <a:pt x="1249" y="1673"/>
                      <a:pt x="1219" y="1790"/>
                      <a:pt x="1182" y="1890"/>
                    </a:cubicBezTo>
                    <a:cubicBezTo>
                      <a:pt x="1145" y="1990"/>
                      <a:pt x="1102" y="2059"/>
                      <a:pt x="1038" y="2148"/>
                    </a:cubicBezTo>
                    <a:cubicBezTo>
                      <a:pt x="974" y="2237"/>
                      <a:pt x="878" y="2349"/>
                      <a:pt x="795" y="2427"/>
                    </a:cubicBezTo>
                    <a:cubicBezTo>
                      <a:pt x="712" y="2505"/>
                      <a:pt x="630" y="2565"/>
                      <a:pt x="537" y="2616"/>
                    </a:cubicBezTo>
                    <a:cubicBezTo>
                      <a:pt x="444" y="2667"/>
                      <a:pt x="326" y="2705"/>
                      <a:pt x="237" y="2733"/>
                    </a:cubicBezTo>
                    <a:cubicBezTo>
                      <a:pt x="148" y="2761"/>
                      <a:pt x="49" y="2776"/>
                      <a:pt x="0" y="2787"/>
                    </a:cubicBezTo>
                  </a:path>
                </a:pathLst>
              </a:custGeom>
              <a:noFill/>
              <a:ln w="19050" cmpd="sng">
                <a:solidFill>
                  <a:schemeClr val="accent2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9340" name="Freeform 155"/>
              <p:cNvSpPr>
                <a:spLocks/>
              </p:cNvSpPr>
              <p:nvPr/>
            </p:nvSpPr>
            <p:spPr bwMode="auto">
              <a:xfrm>
                <a:off x="1494" y="618"/>
                <a:ext cx="1008" cy="2793"/>
              </a:xfrm>
              <a:custGeom>
                <a:avLst/>
                <a:gdLst>
                  <a:gd name="T0" fmla="*/ 21 w 1008"/>
                  <a:gd name="T1" fmla="*/ 0 h 2793"/>
                  <a:gd name="T2" fmla="*/ 264 w 1008"/>
                  <a:gd name="T3" fmla="*/ 93 h 2793"/>
                  <a:gd name="T4" fmla="*/ 555 w 1008"/>
                  <a:gd name="T5" fmla="*/ 309 h 2793"/>
                  <a:gd name="T6" fmla="*/ 762 w 1008"/>
                  <a:gd name="T7" fmla="*/ 540 h 2793"/>
                  <a:gd name="T8" fmla="*/ 894 w 1008"/>
                  <a:gd name="T9" fmla="*/ 813 h 2793"/>
                  <a:gd name="T10" fmla="*/ 993 w 1008"/>
                  <a:gd name="T11" fmla="*/ 1191 h 2793"/>
                  <a:gd name="T12" fmla="*/ 981 w 1008"/>
                  <a:gd name="T13" fmla="*/ 1635 h 2793"/>
                  <a:gd name="T14" fmla="*/ 891 w 1008"/>
                  <a:gd name="T15" fmla="*/ 1965 h 2793"/>
                  <a:gd name="T16" fmla="*/ 741 w 1008"/>
                  <a:gd name="T17" fmla="*/ 2247 h 2793"/>
                  <a:gd name="T18" fmla="*/ 522 w 1008"/>
                  <a:gd name="T19" fmla="*/ 2496 h 2793"/>
                  <a:gd name="T20" fmla="*/ 267 w 1008"/>
                  <a:gd name="T21" fmla="*/ 2676 h 2793"/>
                  <a:gd name="T22" fmla="*/ 0 w 1008"/>
                  <a:gd name="T23" fmla="*/ 2793 h 2793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w 1008"/>
                  <a:gd name="T37" fmla="*/ 0 h 2793"/>
                  <a:gd name="T38" fmla="*/ 1008 w 1008"/>
                  <a:gd name="T39" fmla="*/ 2793 h 2793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T36" t="T37" r="T38" b="T39"/>
                <a:pathLst>
                  <a:path w="1008" h="2793">
                    <a:moveTo>
                      <a:pt x="21" y="0"/>
                    </a:moveTo>
                    <a:cubicBezTo>
                      <a:pt x="61" y="15"/>
                      <a:pt x="175" y="42"/>
                      <a:pt x="264" y="93"/>
                    </a:cubicBezTo>
                    <a:cubicBezTo>
                      <a:pt x="353" y="144"/>
                      <a:pt x="472" y="235"/>
                      <a:pt x="555" y="309"/>
                    </a:cubicBezTo>
                    <a:cubicBezTo>
                      <a:pt x="638" y="383"/>
                      <a:pt x="706" y="456"/>
                      <a:pt x="762" y="540"/>
                    </a:cubicBezTo>
                    <a:cubicBezTo>
                      <a:pt x="818" y="624"/>
                      <a:pt x="856" y="705"/>
                      <a:pt x="894" y="813"/>
                    </a:cubicBezTo>
                    <a:cubicBezTo>
                      <a:pt x="932" y="921"/>
                      <a:pt x="978" y="1054"/>
                      <a:pt x="993" y="1191"/>
                    </a:cubicBezTo>
                    <a:cubicBezTo>
                      <a:pt x="1008" y="1328"/>
                      <a:pt x="998" y="1506"/>
                      <a:pt x="981" y="1635"/>
                    </a:cubicBezTo>
                    <a:cubicBezTo>
                      <a:pt x="964" y="1764"/>
                      <a:pt x="931" y="1863"/>
                      <a:pt x="891" y="1965"/>
                    </a:cubicBezTo>
                    <a:cubicBezTo>
                      <a:pt x="851" y="2067"/>
                      <a:pt x="802" y="2159"/>
                      <a:pt x="741" y="2247"/>
                    </a:cubicBezTo>
                    <a:cubicBezTo>
                      <a:pt x="680" y="2335"/>
                      <a:pt x="601" y="2424"/>
                      <a:pt x="522" y="2496"/>
                    </a:cubicBezTo>
                    <a:cubicBezTo>
                      <a:pt x="443" y="2568"/>
                      <a:pt x="354" y="2626"/>
                      <a:pt x="267" y="2676"/>
                    </a:cubicBezTo>
                    <a:cubicBezTo>
                      <a:pt x="180" y="2726"/>
                      <a:pt x="56" y="2769"/>
                      <a:pt x="0" y="2793"/>
                    </a:cubicBezTo>
                  </a:path>
                </a:pathLst>
              </a:custGeom>
              <a:noFill/>
              <a:ln w="19050" cmpd="sng">
                <a:solidFill>
                  <a:schemeClr val="accent2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grpSp>
            <p:nvGrpSpPr>
              <p:cNvPr id="18" name="Group 189"/>
              <p:cNvGrpSpPr>
                <a:grpSpLocks/>
              </p:cNvGrpSpPr>
              <p:nvPr/>
            </p:nvGrpSpPr>
            <p:grpSpPr bwMode="auto">
              <a:xfrm>
                <a:off x="1503" y="621"/>
                <a:ext cx="1233" cy="2784"/>
                <a:chOff x="1503" y="621"/>
                <a:chExt cx="1233" cy="2784"/>
              </a:xfrm>
            </p:grpSpPr>
            <p:sp>
              <p:nvSpPr>
                <p:cNvPr id="9360" name="Freeform 154"/>
                <p:cNvSpPr>
                  <a:spLocks/>
                </p:cNvSpPr>
                <p:nvPr/>
              </p:nvSpPr>
              <p:spPr bwMode="auto">
                <a:xfrm>
                  <a:off x="1503" y="621"/>
                  <a:ext cx="1141" cy="2784"/>
                </a:xfrm>
                <a:custGeom>
                  <a:avLst/>
                  <a:gdLst>
                    <a:gd name="T0" fmla="*/ 12 w 1141"/>
                    <a:gd name="T1" fmla="*/ 0 h 2784"/>
                    <a:gd name="T2" fmla="*/ 351 w 1141"/>
                    <a:gd name="T3" fmla="*/ 105 h 2784"/>
                    <a:gd name="T4" fmla="*/ 657 w 1141"/>
                    <a:gd name="T5" fmla="*/ 303 h 2784"/>
                    <a:gd name="T6" fmla="*/ 864 w 1141"/>
                    <a:gd name="T7" fmla="*/ 534 h 2784"/>
                    <a:gd name="T8" fmla="*/ 1023 w 1141"/>
                    <a:gd name="T9" fmla="*/ 813 h 2784"/>
                    <a:gd name="T10" fmla="*/ 1125 w 1141"/>
                    <a:gd name="T11" fmla="*/ 1200 h 2784"/>
                    <a:gd name="T12" fmla="*/ 1119 w 1141"/>
                    <a:gd name="T13" fmla="*/ 1629 h 2784"/>
                    <a:gd name="T14" fmla="*/ 1017 w 1141"/>
                    <a:gd name="T15" fmla="*/ 1962 h 2784"/>
                    <a:gd name="T16" fmla="*/ 858 w 1141"/>
                    <a:gd name="T17" fmla="*/ 2247 h 2784"/>
                    <a:gd name="T18" fmla="*/ 624 w 1141"/>
                    <a:gd name="T19" fmla="*/ 2490 h 2784"/>
                    <a:gd name="T20" fmla="*/ 360 w 1141"/>
                    <a:gd name="T21" fmla="*/ 2658 h 2784"/>
                    <a:gd name="T22" fmla="*/ 0 w 1141"/>
                    <a:gd name="T23" fmla="*/ 2784 h 2784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w 1141"/>
                    <a:gd name="T37" fmla="*/ 0 h 2784"/>
                    <a:gd name="T38" fmla="*/ 1141 w 1141"/>
                    <a:gd name="T39" fmla="*/ 2784 h 2784"/>
                  </a:gdLst>
                  <a:ahLst/>
                  <a:cxnLst>
                    <a:cxn ang="T24">
                      <a:pos x="T0" y="T1"/>
                    </a:cxn>
                    <a:cxn ang="T25">
                      <a:pos x="T2" y="T3"/>
                    </a:cxn>
                    <a:cxn ang="T26">
                      <a:pos x="T4" y="T5"/>
                    </a:cxn>
                    <a:cxn ang="T27">
                      <a:pos x="T6" y="T7"/>
                    </a:cxn>
                    <a:cxn ang="T28">
                      <a:pos x="T8" y="T9"/>
                    </a:cxn>
                    <a:cxn ang="T29">
                      <a:pos x="T10" y="T11"/>
                    </a:cxn>
                    <a:cxn ang="T30">
                      <a:pos x="T12" y="T13"/>
                    </a:cxn>
                    <a:cxn ang="T31">
                      <a:pos x="T14" y="T15"/>
                    </a:cxn>
                    <a:cxn ang="T32">
                      <a:pos x="T16" y="T17"/>
                    </a:cxn>
                    <a:cxn ang="T33">
                      <a:pos x="T18" y="T19"/>
                    </a:cxn>
                    <a:cxn ang="T34">
                      <a:pos x="T20" y="T21"/>
                    </a:cxn>
                    <a:cxn ang="T35">
                      <a:pos x="T22" y="T23"/>
                    </a:cxn>
                  </a:cxnLst>
                  <a:rect l="T36" t="T37" r="T38" b="T39"/>
                  <a:pathLst>
                    <a:path w="1141" h="2784">
                      <a:moveTo>
                        <a:pt x="12" y="0"/>
                      </a:moveTo>
                      <a:cubicBezTo>
                        <a:pt x="68" y="17"/>
                        <a:pt x="244" y="55"/>
                        <a:pt x="351" y="105"/>
                      </a:cubicBezTo>
                      <a:cubicBezTo>
                        <a:pt x="458" y="155"/>
                        <a:pt x="572" y="232"/>
                        <a:pt x="657" y="303"/>
                      </a:cubicBezTo>
                      <a:cubicBezTo>
                        <a:pt x="742" y="374"/>
                        <a:pt x="803" y="449"/>
                        <a:pt x="864" y="534"/>
                      </a:cubicBezTo>
                      <a:cubicBezTo>
                        <a:pt x="925" y="619"/>
                        <a:pt x="980" y="702"/>
                        <a:pt x="1023" y="813"/>
                      </a:cubicBezTo>
                      <a:cubicBezTo>
                        <a:pt x="1066" y="924"/>
                        <a:pt x="1109" y="1064"/>
                        <a:pt x="1125" y="1200"/>
                      </a:cubicBezTo>
                      <a:cubicBezTo>
                        <a:pt x="1141" y="1336"/>
                        <a:pt x="1137" y="1502"/>
                        <a:pt x="1119" y="1629"/>
                      </a:cubicBezTo>
                      <a:cubicBezTo>
                        <a:pt x="1101" y="1756"/>
                        <a:pt x="1060" y="1859"/>
                        <a:pt x="1017" y="1962"/>
                      </a:cubicBezTo>
                      <a:cubicBezTo>
                        <a:pt x="974" y="2065"/>
                        <a:pt x="923" y="2159"/>
                        <a:pt x="858" y="2247"/>
                      </a:cubicBezTo>
                      <a:cubicBezTo>
                        <a:pt x="793" y="2335"/>
                        <a:pt x="707" y="2422"/>
                        <a:pt x="624" y="2490"/>
                      </a:cubicBezTo>
                      <a:cubicBezTo>
                        <a:pt x="541" y="2558"/>
                        <a:pt x="464" y="2609"/>
                        <a:pt x="360" y="2658"/>
                      </a:cubicBezTo>
                      <a:cubicBezTo>
                        <a:pt x="256" y="2707"/>
                        <a:pt x="75" y="2758"/>
                        <a:pt x="0" y="2784"/>
                      </a:cubicBezTo>
                    </a:path>
                  </a:pathLst>
                </a:custGeom>
                <a:noFill/>
                <a:ln w="19050" cmpd="sng">
                  <a:solidFill>
                    <a:schemeClr val="accent2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9361" name="Oval 118"/>
                <p:cNvSpPr>
                  <a:spLocks noChangeArrowheads="1"/>
                </p:cNvSpPr>
                <p:nvPr/>
              </p:nvSpPr>
              <p:spPr bwMode="auto">
                <a:xfrm>
                  <a:off x="2592" y="1920"/>
                  <a:ext cx="144" cy="144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algn="ctr"/>
                  <a:r>
                    <a:rPr lang="uk-UA"/>
                    <a:t>40</a:t>
                  </a:r>
                  <a:r>
                    <a:rPr lang="uk-UA" baseline="40000"/>
                    <a:t>о</a:t>
                  </a:r>
                  <a:endParaRPr lang="ru-RU" baseline="40000"/>
                </a:p>
              </p:txBody>
            </p:sp>
          </p:grpSp>
          <p:grpSp>
            <p:nvGrpSpPr>
              <p:cNvPr id="19" name="Group 190"/>
              <p:cNvGrpSpPr>
                <a:grpSpLocks/>
              </p:cNvGrpSpPr>
              <p:nvPr/>
            </p:nvGrpSpPr>
            <p:grpSpPr bwMode="auto">
              <a:xfrm>
                <a:off x="1512" y="615"/>
                <a:ext cx="936" cy="2799"/>
                <a:chOff x="1512" y="615"/>
                <a:chExt cx="936" cy="2799"/>
              </a:xfrm>
            </p:grpSpPr>
            <p:sp>
              <p:nvSpPr>
                <p:cNvPr id="9358" name="Freeform 146"/>
                <p:cNvSpPr>
                  <a:spLocks/>
                </p:cNvSpPr>
                <p:nvPr/>
              </p:nvSpPr>
              <p:spPr bwMode="auto">
                <a:xfrm>
                  <a:off x="1512" y="615"/>
                  <a:ext cx="840" cy="2799"/>
                </a:xfrm>
                <a:custGeom>
                  <a:avLst/>
                  <a:gdLst>
                    <a:gd name="T0" fmla="*/ 9 w 840"/>
                    <a:gd name="T1" fmla="*/ 0 h 2799"/>
                    <a:gd name="T2" fmla="*/ 189 w 840"/>
                    <a:gd name="T3" fmla="*/ 96 h 2799"/>
                    <a:gd name="T4" fmla="*/ 327 w 840"/>
                    <a:gd name="T5" fmla="*/ 195 h 2799"/>
                    <a:gd name="T6" fmla="*/ 504 w 840"/>
                    <a:gd name="T7" fmla="*/ 381 h 2799"/>
                    <a:gd name="T8" fmla="*/ 648 w 840"/>
                    <a:gd name="T9" fmla="*/ 603 h 2799"/>
                    <a:gd name="T10" fmla="*/ 780 w 840"/>
                    <a:gd name="T11" fmla="*/ 948 h 2799"/>
                    <a:gd name="T12" fmla="*/ 834 w 840"/>
                    <a:gd name="T13" fmla="*/ 1383 h 2799"/>
                    <a:gd name="T14" fmla="*/ 813 w 840"/>
                    <a:gd name="T15" fmla="*/ 1623 h 2799"/>
                    <a:gd name="T16" fmla="*/ 729 w 840"/>
                    <a:gd name="T17" fmla="*/ 1974 h 2799"/>
                    <a:gd name="T18" fmla="*/ 498 w 840"/>
                    <a:gd name="T19" fmla="*/ 2391 h 2799"/>
                    <a:gd name="T20" fmla="*/ 249 w 840"/>
                    <a:gd name="T21" fmla="*/ 2628 h 2799"/>
                    <a:gd name="T22" fmla="*/ 0 w 840"/>
                    <a:gd name="T23" fmla="*/ 2799 h 2799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w 840"/>
                    <a:gd name="T37" fmla="*/ 0 h 2799"/>
                    <a:gd name="T38" fmla="*/ 840 w 840"/>
                    <a:gd name="T39" fmla="*/ 2799 h 2799"/>
                  </a:gdLst>
                  <a:ahLst/>
                  <a:cxnLst>
                    <a:cxn ang="T24">
                      <a:pos x="T0" y="T1"/>
                    </a:cxn>
                    <a:cxn ang="T25">
                      <a:pos x="T2" y="T3"/>
                    </a:cxn>
                    <a:cxn ang="T26">
                      <a:pos x="T4" y="T5"/>
                    </a:cxn>
                    <a:cxn ang="T27">
                      <a:pos x="T6" y="T7"/>
                    </a:cxn>
                    <a:cxn ang="T28">
                      <a:pos x="T8" y="T9"/>
                    </a:cxn>
                    <a:cxn ang="T29">
                      <a:pos x="T10" y="T11"/>
                    </a:cxn>
                    <a:cxn ang="T30">
                      <a:pos x="T12" y="T13"/>
                    </a:cxn>
                    <a:cxn ang="T31">
                      <a:pos x="T14" y="T15"/>
                    </a:cxn>
                    <a:cxn ang="T32">
                      <a:pos x="T16" y="T17"/>
                    </a:cxn>
                    <a:cxn ang="T33">
                      <a:pos x="T18" y="T19"/>
                    </a:cxn>
                    <a:cxn ang="T34">
                      <a:pos x="T20" y="T21"/>
                    </a:cxn>
                    <a:cxn ang="T35">
                      <a:pos x="T22" y="T23"/>
                    </a:cxn>
                  </a:cxnLst>
                  <a:rect l="T36" t="T37" r="T38" b="T39"/>
                  <a:pathLst>
                    <a:path w="840" h="2799">
                      <a:moveTo>
                        <a:pt x="9" y="0"/>
                      </a:moveTo>
                      <a:cubicBezTo>
                        <a:pt x="39" y="16"/>
                        <a:pt x="136" y="63"/>
                        <a:pt x="189" y="96"/>
                      </a:cubicBezTo>
                      <a:cubicBezTo>
                        <a:pt x="242" y="129"/>
                        <a:pt x="275" y="148"/>
                        <a:pt x="327" y="195"/>
                      </a:cubicBezTo>
                      <a:cubicBezTo>
                        <a:pt x="379" y="242"/>
                        <a:pt x="450" y="313"/>
                        <a:pt x="504" y="381"/>
                      </a:cubicBezTo>
                      <a:cubicBezTo>
                        <a:pt x="558" y="449"/>
                        <a:pt x="602" y="509"/>
                        <a:pt x="648" y="603"/>
                      </a:cubicBezTo>
                      <a:cubicBezTo>
                        <a:pt x="694" y="697"/>
                        <a:pt x="749" y="818"/>
                        <a:pt x="780" y="948"/>
                      </a:cubicBezTo>
                      <a:cubicBezTo>
                        <a:pt x="811" y="1078"/>
                        <a:pt x="828" y="1271"/>
                        <a:pt x="834" y="1383"/>
                      </a:cubicBezTo>
                      <a:cubicBezTo>
                        <a:pt x="840" y="1495"/>
                        <a:pt x="830" y="1525"/>
                        <a:pt x="813" y="1623"/>
                      </a:cubicBezTo>
                      <a:cubicBezTo>
                        <a:pt x="796" y="1721"/>
                        <a:pt x="781" y="1846"/>
                        <a:pt x="729" y="1974"/>
                      </a:cubicBezTo>
                      <a:cubicBezTo>
                        <a:pt x="677" y="2102"/>
                        <a:pt x="578" y="2282"/>
                        <a:pt x="498" y="2391"/>
                      </a:cubicBezTo>
                      <a:cubicBezTo>
                        <a:pt x="418" y="2500"/>
                        <a:pt x="332" y="2560"/>
                        <a:pt x="249" y="2628"/>
                      </a:cubicBezTo>
                      <a:cubicBezTo>
                        <a:pt x="166" y="2696"/>
                        <a:pt x="52" y="2763"/>
                        <a:pt x="0" y="2799"/>
                      </a:cubicBezTo>
                    </a:path>
                  </a:pathLst>
                </a:custGeom>
                <a:noFill/>
                <a:ln w="19050" cmpd="sng">
                  <a:solidFill>
                    <a:schemeClr val="accent2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9359" name="Oval 160"/>
                <p:cNvSpPr>
                  <a:spLocks noChangeArrowheads="1"/>
                </p:cNvSpPr>
                <p:nvPr/>
              </p:nvSpPr>
              <p:spPr bwMode="auto">
                <a:xfrm>
                  <a:off x="2304" y="1920"/>
                  <a:ext cx="144" cy="144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algn="ctr"/>
                  <a:r>
                    <a:rPr lang="uk-UA"/>
                    <a:t>60</a:t>
                  </a:r>
                  <a:r>
                    <a:rPr lang="uk-UA" baseline="40000"/>
                    <a:t>о</a:t>
                  </a:r>
                  <a:endParaRPr lang="ru-RU" baseline="40000"/>
                </a:p>
              </p:txBody>
            </p:sp>
          </p:grpSp>
          <p:grpSp>
            <p:nvGrpSpPr>
              <p:cNvPr id="20" name="Group 191"/>
              <p:cNvGrpSpPr>
                <a:grpSpLocks/>
              </p:cNvGrpSpPr>
              <p:nvPr/>
            </p:nvGrpSpPr>
            <p:grpSpPr bwMode="auto">
              <a:xfrm>
                <a:off x="1512" y="615"/>
                <a:ext cx="600" cy="2787"/>
                <a:chOff x="1512" y="615"/>
                <a:chExt cx="600" cy="2787"/>
              </a:xfrm>
            </p:grpSpPr>
            <p:sp>
              <p:nvSpPr>
                <p:cNvPr id="9356" name="Freeform 145"/>
                <p:cNvSpPr>
                  <a:spLocks/>
                </p:cNvSpPr>
                <p:nvPr/>
              </p:nvSpPr>
              <p:spPr bwMode="auto">
                <a:xfrm>
                  <a:off x="1512" y="615"/>
                  <a:ext cx="515" cy="2787"/>
                </a:xfrm>
                <a:custGeom>
                  <a:avLst/>
                  <a:gdLst>
                    <a:gd name="T0" fmla="*/ 0 w 515"/>
                    <a:gd name="T1" fmla="*/ 0 h 2787"/>
                    <a:gd name="T2" fmla="*/ 144 w 515"/>
                    <a:gd name="T3" fmla="*/ 141 h 2787"/>
                    <a:gd name="T4" fmla="*/ 219 w 515"/>
                    <a:gd name="T5" fmla="*/ 249 h 2787"/>
                    <a:gd name="T6" fmla="*/ 372 w 515"/>
                    <a:gd name="T7" fmla="*/ 546 h 2787"/>
                    <a:gd name="T8" fmla="*/ 477 w 515"/>
                    <a:gd name="T9" fmla="*/ 933 h 2787"/>
                    <a:gd name="T10" fmla="*/ 513 w 515"/>
                    <a:gd name="T11" fmla="*/ 1389 h 2787"/>
                    <a:gd name="T12" fmla="*/ 489 w 515"/>
                    <a:gd name="T13" fmla="*/ 1722 h 2787"/>
                    <a:gd name="T14" fmla="*/ 423 w 515"/>
                    <a:gd name="T15" fmla="*/ 2028 h 2787"/>
                    <a:gd name="T16" fmla="*/ 306 w 515"/>
                    <a:gd name="T17" fmla="*/ 2364 h 2787"/>
                    <a:gd name="T18" fmla="*/ 153 w 515"/>
                    <a:gd name="T19" fmla="*/ 2598 h 2787"/>
                    <a:gd name="T20" fmla="*/ 0 w 515"/>
                    <a:gd name="T21" fmla="*/ 2787 h 2787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w 515"/>
                    <a:gd name="T34" fmla="*/ 0 h 2787"/>
                    <a:gd name="T35" fmla="*/ 515 w 515"/>
                    <a:gd name="T36" fmla="*/ 2787 h 2787"/>
                  </a:gdLst>
                  <a:ahLst/>
                  <a:cxnLst>
                    <a:cxn ang="T22">
                      <a:pos x="T0" y="T1"/>
                    </a:cxn>
                    <a:cxn ang="T23">
                      <a:pos x="T2" y="T3"/>
                    </a:cxn>
                    <a:cxn ang="T24">
                      <a:pos x="T4" y="T5"/>
                    </a:cxn>
                    <a:cxn ang="T25">
                      <a:pos x="T6" y="T7"/>
                    </a:cxn>
                    <a:cxn ang="T26">
                      <a:pos x="T8" y="T9"/>
                    </a:cxn>
                    <a:cxn ang="T27">
                      <a:pos x="T10" y="T11"/>
                    </a:cxn>
                    <a:cxn ang="T28">
                      <a:pos x="T12" y="T13"/>
                    </a:cxn>
                    <a:cxn ang="T29">
                      <a:pos x="T14" y="T15"/>
                    </a:cxn>
                    <a:cxn ang="T30">
                      <a:pos x="T16" y="T17"/>
                    </a:cxn>
                    <a:cxn ang="T31">
                      <a:pos x="T18" y="T19"/>
                    </a:cxn>
                    <a:cxn ang="T32">
                      <a:pos x="T20" y="T21"/>
                    </a:cxn>
                  </a:cxnLst>
                  <a:rect l="T33" t="T34" r="T35" b="T36"/>
                  <a:pathLst>
                    <a:path w="515" h="2787">
                      <a:moveTo>
                        <a:pt x="0" y="0"/>
                      </a:moveTo>
                      <a:cubicBezTo>
                        <a:pt x="24" y="23"/>
                        <a:pt x="108" y="100"/>
                        <a:pt x="144" y="141"/>
                      </a:cubicBezTo>
                      <a:cubicBezTo>
                        <a:pt x="180" y="182"/>
                        <a:pt x="181" y="182"/>
                        <a:pt x="219" y="249"/>
                      </a:cubicBezTo>
                      <a:cubicBezTo>
                        <a:pt x="257" y="316"/>
                        <a:pt x="329" y="432"/>
                        <a:pt x="372" y="546"/>
                      </a:cubicBezTo>
                      <a:cubicBezTo>
                        <a:pt x="415" y="660"/>
                        <a:pt x="454" y="793"/>
                        <a:pt x="477" y="933"/>
                      </a:cubicBezTo>
                      <a:cubicBezTo>
                        <a:pt x="500" y="1073"/>
                        <a:pt x="511" y="1258"/>
                        <a:pt x="513" y="1389"/>
                      </a:cubicBezTo>
                      <a:cubicBezTo>
                        <a:pt x="515" y="1520"/>
                        <a:pt x="504" y="1616"/>
                        <a:pt x="489" y="1722"/>
                      </a:cubicBezTo>
                      <a:cubicBezTo>
                        <a:pt x="474" y="1828"/>
                        <a:pt x="453" y="1921"/>
                        <a:pt x="423" y="2028"/>
                      </a:cubicBezTo>
                      <a:cubicBezTo>
                        <a:pt x="393" y="2135"/>
                        <a:pt x="351" y="2269"/>
                        <a:pt x="306" y="2364"/>
                      </a:cubicBezTo>
                      <a:cubicBezTo>
                        <a:pt x="261" y="2459"/>
                        <a:pt x="204" y="2527"/>
                        <a:pt x="153" y="2598"/>
                      </a:cubicBezTo>
                      <a:cubicBezTo>
                        <a:pt x="102" y="2669"/>
                        <a:pt x="32" y="2748"/>
                        <a:pt x="0" y="2787"/>
                      </a:cubicBezTo>
                    </a:path>
                  </a:pathLst>
                </a:custGeom>
                <a:noFill/>
                <a:ln w="19050" cmpd="sng">
                  <a:solidFill>
                    <a:schemeClr val="accent2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9357" name="Oval 161"/>
                <p:cNvSpPr>
                  <a:spLocks noChangeArrowheads="1"/>
                </p:cNvSpPr>
                <p:nvPr/>
              </p:nvSpPr>
              <p:spPr bwMode="auto">
                <a:xfrm>
                  <a:off x="1968" y="1920"/>
                  <a:ext cx="144" cy="144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algn="ctr"/>
                  <a:r>
                    <a:rPr lang="uk-UA"/>
                    <a:t>80</a:t>
                  </a:r>
                  <a:r>
                    <a:rPr lang="uk-UA" baseline="40000"/>
                    <a:t>о</a:t>
                  </a:r>
                  <a:endParaRPr lang="ru-RU" baseline="40000"/>
                </a:p>
              </p:txBody>
            </p:sp>
          </p:grpSp>
          <p:grpSp>
            <p:nvGrpSpPr>
              <p:cNvPr id="21" name="Group 193"/>
              <p:cNvGrpSpPr>
                <a:grpSpLocks/>
              </p:cNvGrpSpPr>
              <p:nvPr/>
            </p:nvGrpSpPr>
            <p:grpSpPr bwMode="auto">
              <a:xfrm>
                <a:off x="1248" y="621"/>
                <a:ext cx="255" cy="2772"/>
                <a:chOff x="1248" y="621"/>
                <a:chExt cx="255" cy="2772"/>
              </a:xfrm>
            </p:grpSpPr>
            <p:sp>
              <p:nvSpPr>
                <p:cNvPr id="9354" name="Freeform 132"/>
                <p:cNvSpPr>
                  <a:spLocks/>
                </p:cNvSpPr>
                <p:nvPr/>
              </p:nvSpPr>
              <p:spPr bwMode="auto">
                <a:xfrm>
                  <a:off x="1336" y="621"/>
                  <a:ext cx="167" cy="2772"/>
                </a:xfrm>
                <a:custGeom>
                  <a:avLst/>
                  <a:gdLst>
                    <a:gd name="T0" fmla="*/ 167 w 167"/>
                    <a:gd name="T1" fmla="*/ 0 h 2772"/>
                    <a:gd name="T2" fmla="*/ 80 w 167"/>
                    <a:gd name="T3" fmla="*/ 405 h 2772"/>
                    <a:gd name="T4" fmla="*/ 26 w 167"/>
                    <a:gd name="T5" fmla="*/ 816 h 2772"/>
                    <a:gd name="T6" fmla="*/ 2 w 167"/>
                    <a:gd name="T7" fmla="*/ 1224 h 2772"/>
                    <a:gd name="T8" fmla="*/ 12 w 167"/>
                    <a:gd name="T9" fmla="*/ 1530 h 2772"/>
                    <a:gd name="T10" fmla="*/ 17 w 167"/>
                    <a:gd name="T11" fmla="*/ 1812 h 2772"/>
                    <a:gd name="T12" fmla="*/ 59 w 167"/>
                    <a:gd name="T13" fmla="*/ 2262 h 2772"/>
                    <a:gd name="T14" fmla="*/ 164 w 167"/>
                    <a:gd name="T15" fmla="*/ 2772 h 2772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w 167"/>
                    <a:gd name="T25" fmla="*/ 0 h 2772"/>
                    <a:gd name="T26" fmla="*/ 167 w 167"/>
                    <a:gd name="T27" fmla="*/ 2772 h 2772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T24" t="T25" r="T26" b="T27"/>
                  <a:pathLst>
                    <a:path w="167" h="2772">
                      <a:moveTo>
                        <a:pt x="167" y="0"/>
                      </a:moveTo>
                      <a:cubicBezTo>
                        <a:pt x="153" y="67"/>
                        <a:pt x="104" y="269"/>
                        <a:pt x="80" y="405"/>
                      </a:cubicBezTo>
                      <a:cubicBezTo>
                        <a:pt x="56" y="541"/>
                        <a:pt x="39" y="680"/>
                        <a:pt x="26" y="816"/>
                      </a:cubicBezTo>
                      <a:cubicBezTo>
                        <a:pt x="13" y="952"/>
                        <a:pt x="4" y="1105"/>
                        <a:pt x="2" y="1224"/>
                      </a:cubicBezTo>
                      <a:cubicBezTo>
                        <a:pt x="0" y="1343"/>
                        <a:pt x="10" y="1432"/>
                        <a:pt x="12" y="1530"/>
                      </a:cubicBezTo>
                      <a:cubicBezTo>
                        <a:pt x="14" y="1628"/>
                        <a:pt x="9" y="1690"/>
                        <a:pt x="17" y="1812"/>
                      </a:cubicBezTo>
                      <a:cubicBezTo>
                        <a:pt x="25" y="1934"/>
                        <a:pt x="35" y="2102"/>
                        <a:pt x="59" y="2262"/>
                      </a:cubicBezTo>
                      <a:cubicBezTo>
                        <a:pt x="83" y="2422"/>
                        <a:pt x="147" y="2687"/>
                        <a:pt x="164" y="2772"/>
                      </a:cubicBezTo>
                    </a:path>
                  </a:pathLst>
                </a:custGeom>
                <a:noFill/>
                <a:ln w="19050" cmpd="sng">
                  <a:solidFill>
                    <a:schemeClr val="accent2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9355" name="Oval 163"/>
                <p:cNvSpPr>
                  <a:spLocks noChangeArrowheads="1"/>
                </p:cNvSpPr>
                <p:nvPr/>
              </p:nvSpPr>
              <p:spPr bwMode="auto">
                <a:xfrm>
                  <a:off x="1248" y="1920"/>
                  <a:ext cx="240" cy="144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algn="ctr"/>
                  <a:r>
                    <a:rPr lang="uk-UA" sz="1600"/>
                    <a:t>120</a:t>
                  </a:r>
                  <a:r>
                    <a:rPr lang="uk-UA" sz="1600" baseline="40000"/>
                    <a:t>о</a:t>
                  </a:r>
                  <a:endParaRPr lang="ru-RU" sz="1600" baseline="40000"/>
                </a:p>
              </p:txBody>
            </p:sp>
          </p:grpSp>
          <p:grpSp>
            <p:nvGrpSpPr>
              <p:cNvPr id="22" name="Group 194"/>
              <p:cNvGrpSpPr>
                <a:grpSpLocks/>
              </p:cNvGrpSpPr>
              <p:nvPr/>
            </p:nvGrpSpPr>
            <p:grpSpPr bwMode="auto">
              <a:xfrm>
                <a:off x="912" y="621"/>
                <a:ext cx="573" cy="2775"/>
                <a:chOff x="912" y="621"/>
                <a:chExt cx="573" cy="2775"/>
              </a:xfrm>
            </p:grpSpPr>
            <p:sp>
              <p:nvSpPr>
                <p:cNvPr id="9352" name="Freeform 130"/>
                <p:cNvSpPr>
                  <a:spLocks/>
                </p:cNvSpPr>
                <p:nvPr/>
              </p:nvSpPr>
              <p:spPr bwMode="auto">
                <a:xfrm>
                  <a:off x="993" y="621"/>
                  <a:ext cx="492" cy="2775"/>
                </a:xfrm>
                <a:custGeom>
                  <a:avLst/>
                  <a:gdLst>
                    <a:gd name="T0" fmla="*/ 489 w 492"/>
                    <a:gd name="T1" fmla="*/ 0 h 2775"/>
                    <a:gd name="T2" fmla="*/ 342 w 492"/>
                    <a:gd name="T3" fmla="*/ 207 h 2775"/>
                    <a:gd name="T4" fmla="*/ 198 w 492"/>
                    <a:gd name="T5" fmla="*/ 441 h 2775"/>
                    <a:gd name="T6" fmla="*/ 90 w 492"/>
                    <a:gd name="T7" fmla="*/ 750 h 2775"/>
                    <a:gd name="T8" fmla="*/ 12 w 492"/>
                    <a:gd name="T9" fmla="*/ 1221 h 2775"/>
                    <a:gd name="T10" fmla="*/ 15 w 492"/>
                    <a:gd name="T11" fmla="*/ 1590 h 2775"/>
                    <a:gd name="T12" fmla="*/ 72 w 492"/>
                    <a:gd name="T13" fmla="*/ 1956 h 2775"/>
                    <a:gd name="T14" fmla="*/ 177 w 492"/>
                    <a:gd name="T15" fmla="*/ 2289 h 2775"/>
                    <a:gd name="T16" fmla="*/ 321 w 492"/>
                    <a:gd name="T17" fmla="*/ 2562 h 2775"/>
                    <a:gd name="T18" fmla="*/ 492 w 492"/>
                    <a:gd name="T19" fmla="*/ 2775 h 2775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492"/>
                    <a:gd name="T31" fmla="*/ 0 h 2775"/>
                    <a:gd name="T32" fmla="*/ 492 w 492"/>
                    <a:gd name="T33" fmla="*/ 2775 h 2775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492" h="2775">
                      <a:moveTo>
                        <a:pt x="489" y="0"/>
                      </a:moveTo>
                      <a:cubicBezTo>
                        <a:pt x="464" y="35"/>
                        <a:pt x="391" y="133"/>
                        <a:pt x="342" y="207"/>
                      </a:cubicBezTo>
                      <a:cubicBezTo>
                        <a:pt x="293" y="281"/>
                        <a:pt x="240" y="351"/>
                        <a:pt x="198" y="441"/>
                      </a:cubicBezTo>
                      <a:cubicBezTo>
                        <a:pt x="156" y="531"/>
                        <a:pt x="121" y="620"/>
                        <a:pt x="90" y="750"/>
                      </a:cubicBezTo>
                      <a:cubicBezTo>
                        <a:pt x="59" y="880"/>
                        <a:pt x="24" y="1081"/>
                        <a:pt x="12" y="1221"/>
                      </a:cubicBezTo>
                      <a:cubicBezTo>
                        <a:pt x="0" y="1361"/>
                        <a:pt x="5" y="1468"/>
                        <a:pt x="15" y="1590"/>
                      </a:cubicBezTo>
                      <a:cubicBezTo>
                        <a:pt x="25" y="1712"/>
                        <a:pt x="45" y="1840"/>
                        <a:pt x="72" y="1956"/>
                      </a:cubicBezTo>
                      <a:cubicBezTo>
                        <a:pt x="99" y="2072"/>
                        <a:pt x="136" y="2188"/>
                        <a:pt x="177" y="2289"/>
                      </a:cubicBezTo>
                      <a:cubicBezTo>
                        <a:pt x="218" y="2390"/>
                        <a:pt x="269" y="2481"/>
                        <a:pt x="321" y="2562"/>
                      </a:cubicBezTo>
                      <a:cubicBezTo>
                        <a:pt x="373" y="2643"/>
                        <a:pt x="463" y="2739"/>
                        <a:pt x="492" y="2775"/>
                      </a:cubicBezTo>
                    </a:path>
                  </a:pathLst>
                </a:custGeom>
                <a:noFill/>
                <a:ln w="19050" cmpd="sng">
                  <a:solidFill>
                    <a:schemeClr val="accent2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9353" name="Oval 164"/>
                <p:cNvSpPr>
                  <a:spLocks noChangeArrowheads="1"/>
                </p:cNvSpPr>
                <p:nvPr/>
              </p:nvSpPr>
              <p:spPr bwMode="auto">
                <a:xfrm>
                  <a:off x="912" y="1920"/>
                  <a:ext cx="240" cy="144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algn="ctr"/>
                  <a:r>
                    <a:rPr lang="uk-UA" sz="1600"/>
                    <a:t>140</a:t>
                  </a:r>
                  <a:r>
                    <a:rPr lang="uk-UA" sz="1600" baseline="40000"/>
                    <a:t>о</a:t>
                  </a:r>
                  <a:endParaRPr lang="ru-RU" sz="1600" baseline="40000"/>
                </a:p>
              </p:txBody>
            </p:sp>
          </p:grpSp>
          <p:grpSp>
            <p:nvGrpSpPr>
              <p:cNvPr id="23" name="Group 195"/>
              <p:cNvGrpSpPr>
                <a:grpSpLocks/>
              </p:cNvGrpSpPr>
              <p:nvPr/>
            </p:nvGrpSpPr>
            <p:grpSpPr bwMode="auto">
              <a:xfrm>
                <a:off x="576" y="628"/>
                <a:ext cx="920" cy="2761"/>
                <a:chOff x="576" y="628"/>
                <a:chExt cx="920" cy="2761"/>
              </a:xfrm>
            </p:grpSpPr>
            <p:sp>
              <p:nvSpPr>
                <p:cNvPr id="9350" name="Freeform 114"/>
                <p:cNvSpPr>
                  <a:spLocks/>
                </p:cNvSpPr>
                <p:nvPr/>
              </p:nvSpPr>
              <p:spPr bwMode="auto">
                <a:xfrm>
                  <a:off x="678" y="628"/>
                  <a:ext cx="818" cy="2761"/>
                </a:xfrm>
                <a:custGeom>
                  <a:avLst/>
                  <a:gdLst>
                    <a:gd name="T0" fmla="*/ 818 w 818"/>
                    <a:gd name="T1" fmla="*/ 0 h 2761"/>
                    <a:gd name="T2" fmla="*/ 601 w 818"/>
                    <a:gd name="T3" fmla="*/ 120 h 2761"/>
                    <a:gd name="T4" fmla="*/ 426 w 818"/>
                    <a:gd name="T5" fmla="*/ 278 h 2761"/>
                    <a:gd name="T6" fmla="*/ 265 w 818"/>
                    <a:gd name="T7" fmla="*/ 464 h 2761"/>
                    <a:gd name="T8" fmla="*/ 144 w 818"/>
                    <a:gd name="T9" fmla="*/ 686 h 2761"/>
                    <a:gd name="T10" fmla="*/ 51 w 818"/>
                    <a:gd name="T11" fmla="*/ 956 h 2761"/>
                    <a:gd name="T12" fmla="*/ 9 w 818"/>
                    <a:gd name="T13" fmla="*/ 1169 h 2761"/>
                    <a:gd name="T14" fmla="*/ 0 w 818"/>
                    <a:gd name="T15" fmla="*/ 1364 h 2761"/>
                    <a:gd name="T16" fmla="*/ 12 w 818"/>
                    <a:gd name="T17" fmla="*/ 1574 h 2761"/>
                    <a:gd name="T18" fmla="*/ 63 w 818"/>
                    <a:gd name="T19" fmla="*/ 1850 h 2761"/>
                    <a:gd name="T20" fmla="*/ 225 w 818"/>
                    <a:gd name="T21" fmla="*/ 2243 h 2761"/>
                    <a:gd name="T22" fmla="*/ 402 w 818"/>
                    <a:gd name="T23" fmla="*/ 2456 h 2761"/>
                    <a:gd name="T24" fmla="*/ 564 w 818"/>
                    <a:gd name="T25" fmla="*/ 2621 h 2761"/>
                    <a:gd name="T26" fmla="*/ 788 w 818"/>
                    <a:gd name="T27" fmla="*/ 2761 h 2761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w 818"/>
                    <a:gd name="T43" fmla="*/ 0 h 2761"/>
                    <a:gd name="T44" fmla="*/ 818 w 818"/>
                    <a:gd name="T45" fmla="*/ 2761 h 2761"/>
                  </a:gdLst>
                  <a:ahLst/>
                  <a:cxnLst>
                    <a:cxn ang="T28">
                      <a:pos x="T0" y="T1"/>
                    </a:cxn>
                    <a:cxn ang="T29">
                      <a:pos x="T2" y="T3"/>
                    </a:cxn>
                    <a:cxn ang="T30">
                      <a:pos x="T4" y="T5"/>
                    </a:cxn>
                    <a:cxn ang="T31">
                      <a:pos x="T6" y="T7"/>
                    </a:cxn>
                    <a:cxn ang="T32">
                      <a:pos x="T8" y="T9"/>
                    </a:cxn>
                    <a:cxn ang="T33">
                      <a:pos x="T10" y="T11"/>
                    </a:cxn>
                    <a:cxn ang="T34">
                      <a:pos x="T12" y="T13"/>
                    </a:cxn>
                    <a:cxn ang="T35">
                      <a:pos x="T14" y="T15"/>
                    </a:cxn>
                    <a:cxn ang="T36">
                      <a:pos x="T16" y="T17"/>
                    </a:cxn>
                    <a:cxn ang="T37">
                      <a:pos x="T18" y="T19"/>
                    </a:cxn>
                    <a:cxn ang="T38">
                      <a:pos x="T20" y="T21"/>
                    </a:cxn>
                    <a:cxn ang="T39">
                      <a:pos x="T22" y="T23"/>
                    </a:cxn>
                    <a:cxn ang="T40">
                      <a:pos x="T24" y="T25"/>
                    </a:cxn>
                    <a:cxn ang="T41">
                      <a:pos x="T26" y="T27"/>
                    </a:cxn>
                  </a:cxnLst>
                  <a:rect l="T42" t="T43" r="T44" b="T45"/>
                  <a:pathLst>
                    <a:path w="818" h="2761">
                      <a:moveTo>
                        <a:pt x="818" y="0"/>
                      </a:moveTo>
                      <a:cubicBezTo>
                        <a:pt x="782" y="20"/>
                        <a:pt x="666" y="74"/>
                        <a:pt x="601" y="120"/>
                      </a:cubicBezTo>
                      <a:cubicBezTo>
                        <a:pt x="536" y="166"/>
                        <a:pt x="482" y="221"/>
                        <a:pt x="426" y="278"/>
                      </a:cubicBezTo>
                      <a:cubicBezTo>
                        <a:pt x="370" y="335"/>
                        <a:pt x="312" y="396"/>
                        <a:pt x="265" y="464"/>
                      </a:cubicBezTo>
                      <a:cubicBezTo>
                        <a:pt x="218" y="532"/>
                        <a:pt x="180" y="604"/>
                        <a:pt x="144" y="686"/>
                      </a:cubicBezTo>
                      <a:cubicBezTo>
                        <a:pt x="108" y="768"/>
                        <a:pt x="74" y="876"/>
                        <a:pt x="51" y="956"/>
                      </a:cubicBezTo>
                      <a:cubicBezTo>
                        <a:pt x="28" y="1036"/>
                        <a:pt x="17" y="1101"/>
                        <a:pt x="9" y="1169"/>
                      </a:cubicBezTo>
                      <a:cubicBezTo>
                        <a:pt x="1" y="1237"/>
                        <a:pt x="0" y="1297"/>
                        <a:pt x="0" y="1364"/>
                      </a:cubicBezTo>
                      <a:cubicBezTo>
                        <a:pt x="0" y="1431"/>
                        <a:pt x="2" y="1493"/>
                        <a:pt x="12" y="1574"/>
                      </a:cubicBezTo>
                      <a:cubicBezTo>
                        <a:pt x="22" y="1655"/>
                        <a:pt x="27" y="1738"/>
                        <a:pt x="63" y="1850"/>
                      </a:cubicBezTo>
                      <a:cubicBezTo>
                        <a:pt x="99" y="1962"/>
                        <a:pt x="168" y="2142"/>
                        <a:pt x="225" y="2243"/>
                      </a:cubicBezTo>
                      <a:cubicBezTo>
                        <a:pt x="282" y="2344"/>
                        <a:pt x="346" y="2393"/>
                        <a:pt x="402" y="2456"/>
                      </a:cubicBezTo>
                      <a:cubicBezTo>
                        <a:pt x="458" y="2519"/>
                        <a:pt x="500" y="2570"/>
                        <a:pt x="564" y="2621"/>
                      </a:cubicBezTo>
                      <a:cubicBezTo>
                        <a:pt x="628" y="2672"/>
                        <a:pt x="741" y="2732"/>
                        <a:pt x="788" y="2761"/>
                      </a:cubicBezTo>
                    </a:path>
                  </a:pathLst>
                </a:custGeom>
                <a:noFill/>
                <a:ln w="19050" cmpd="sng">
                  <a:solidFill>
                    <a:schemeClr val="accent2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9351" name="Oval 165"/>
                <p:cNvSpPr>
                  <a:spLocks noChangeArrowheads="1"/>
                </p:cNvSpPr>
                <p:nvPr/>
              </p:nvSpPr>
              <p:spPr bwMode="auto">
                <a:xfrm>
                  <a:off x="576" y="1920"/>
                  <a:ext cx="240" cy="144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algn="ctr"/>
                  <a:r>
                    <a:rPr lang="uk-UA" sz="1600"/>
                    <a:t>160</a:t>
                  </a:r>
                  <a:r>
                    <a:rPr lang="uk-UA" sz="1600" baseline="40000"/>
                    <a:t>о</a:t>
                  </a:r>
                  <a:endParaRPr lang="ru-RU" sz="1600" baseline="40000"/>
                </a:p>
              </p:txBody>
            </p:sp>
          </p:grpSp>
          <p:grpSp>
            <p:nvGrpSpPr>
              <p:cNvPr id="24" name="Group 192"/>
              <p:cNvGrpSpPr>
                <a:grpSpLocks/>
              </p:cNvGrpSpPr>
              <p:nvPr/>
            </p:nvGrpSpPr>
            <p:grpSpPr bwMode="auto">
              <a:xfrm>
                <a:off x="1500" y="621"/>
                <a:ext cx="324" cy="2778"/>
                <a:chOff x="1500" y="621"/>
                <a:chExt cx="324" cy="2778"/>
              </a:xfrm>
            </p:grpSpPr>
            <p:sp>
              <p:nvSpPr>
                <p:cNvPr id="9348" name="Freeform 139"/>
                <p:cNvSpPr>
                  <a:spLocks/>
                </p:cNvSpPr>
                <p:nvPr/>
              </p:nvSpPr>
              <p:spPr bwMode="auto">
                <a:xfrm>
                  <a:off x="1500" y="621"/>
                  <a:ext cx="186" cy="2778"/>
                </a:xfrm>
                <a:custGeom>
                  <a:avLst/>
                  <a:gdLst>
                    <a:gd name="T0" fmla="*/ 21 w 186"/>
                    <a:gd name="T1" fmla="*/ 0 h 2778"/>
                    <a:gd name="T2" fmla="*/ 90 w 186"/>
                    <a:gd name="T3" fmla="*/ 267 h 2778"/>
                    <a:gd name="T4" fmla="*/ 129 w 186"/>
                    <a:gd name="T5" fmla="*/ 519 h 2778"/>
                    <a:gd name="T6" fmla="*/ 177 w 186"/>
                    <a:gd name="T7" fmla="*/ 876 h 2778"/>
                    <a:gd name="T8" fmla="*/ 183 w 186"/>
                    <a:gd name="T9" fmla="*/ 1221 h 2778"/>
                    <a:gd name="T10" fmla="*/ 180 w 186"/>
                    <a:gd name="T11" fmla="*/ 1554 h 2778"/>
                    <a:gd name="T12" fmla="*/ 171 w 186"/>
                    <a:gd name="T13" fmla="*/ 1884 h 2778"/>
                    <a:gd name="T14" fmla="*/ 144 w 186"/>
                    <a:gd name="T15" fmla="*/ 2130 h 2778"/>
                    <a:gd name="T16" fmla="*/ 129 w 186"/>
                    <a:gd name="T17" fmla="*/ 2244 h 2778"/>
                    <a:gd name="T18" fmla="*/ 63 w 186"/>
                    <a:gd name="T19" fmla="*/ 2571 h 2778"/>
                    <a:gd name="T20" fmla="*/ 0 w 186"/>
                    <a:gd name="T21" fmla="*/ 2778 h 2778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w 186"/>
                    <a:gd name="T34" fmla="*/ 0 h 2778"/>
                    <a:gd name="T35" fmla="*/ 186 w 186"/>
                    <a:gd name="T36" fmla="*/ 2778 h 2778"/>
                  </a:gdLst>
                  <a:ahLst/>
                  <a:cxnLst>
                    <a:cxn ang="T22">
                      <a:pos x="T0" y="T1"/>
                    </a:cxn>
                    <a:cxn ang="T23">
                      <a:pos x="T2" y="T3"/>
                    </a:cxn>
                    <a:cxn ang="T24">
                      <a:pos x="T4" y="T5"/>
                    </a:cxn>
                    <a:cxn ang="T25">
                      <a:pos x="T6" y="T7"/>
                    </a:cxn>
                    <a:cxn ang="T26">
                      <a:pos x="T8" y="T9"/>
                    </a:cxn>
                    <a:cxn ang="T27">
                      <a:pos x="T10" y="T11"/>
                    </a:cxn>
                    <a:cxn ang="T28">
                      <a:pos x="T12" y="T13"/>
                    </a:cxn>
                    <a:cxn ang="T29">
                      <a:pos x="T14" y="T15"/>
                    </a:cxn>
                    <a:cxn ang="T30">
                      <a:pos x="T16" y="T17"/>
                    </a:cxn>
                    <a:cxn ang="T31">
                      <a:pos x="T18" y="T19"/>
                    </a:cxn>
                    <a:cxn ang="T32">
                      <a:pos x="T20" y="T21"/>
                    </a:cxn>
                  </a:cxnLst>
                  <a:rect l="T33" t="T34" r="T35" b="T36"/>
                  <a:pathLst>
                    <a:path w="186" h="2778">
                      <a:moveTo>
                        <a:pt x="21" y="0"/>
                      </a:moveTo>
                      <a:cubicBezTo>
                        <a:pt x="32" y="44"/>
                        <a:pt x="72" y="181"/>
                        <a:pt x="90" y="267"/>
                      </a:cubicBezTo>
                      <a:cubicBezTo>
                        <a:pt x="108" y="353"/>
                        <a:pt x="115" y="418"/>
                        <a:pt x="129" y="519"/>
                      </a:cubicBezTo>
                      <a:cubicBezTo>
                        <a:pt x="143" y="620"/>
                        <a:pt x="168" y="759"/>
                        <a:pt x="177" y="876"/>
                      </a:cubicBezTo>
                      <a:cubicBezTo>
                        <a:pt x="186" y="993"/>
                        <a:pt x="182" y="1108"/>
                        <a:pt x="183" y="1221"/>
                      </a:cubicBezTo>
                      <a:cubicBezTo>
                        <a:pt x="184" y="1334"/>
                        <a:pt x="182" y="1444"/>
                        <a:pt x="180" y="1554"/>
                      </a:cubicBezTo>
                      <a:cubicBezTo>
                        <a:pt x="178" y="1664"/>
                        <a:pt x="177" y="1788"/>
                        <a:pt x="171" y="1884"/>
                      </a:cubicBezTo>
                      <a:cubicBezTo>
                        <a:pt x="165" y="1980"/>
                        <a:pt x="151" y="2070"/>
                        <a:pt x="144" y="2130"/>
                      </a:cubicBezTo>
                      <a:cubicBezTo>
                        <a:pt x="137" y="2190"/>
                        <a:pt x="142" y="2171"/>
                        <a:pt x="129" y="2244"/>
                      </a:cubicBezTo>
                      <a:cubicBezTo>
                        <a:pt x="116" y="2317"/>
                        <a:pt x="84" y="2482"/>
                        <a:pt x="63" y="2571"/>
                      </a:cubicBezTo>
                      <a:cubicBezTo>
                        <a:pt x="42" y="2660"/>
                        <a:pt x="13" y="2735"/>
                        <a:pt x="0" y="2778"/>
                      </a:cubicBezTo>
                    </a:path>
                  </a:pathLst>
                </a:custGeom>
                <a:noFill/>
                <a:ln w="19050" cmpd="sng">
                  <a:solidFill>
                    <a:schemeClr val="accent2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9349" name="Oval 167"/>
                <p:cNvSpPr>
                  <a:spLocks noChangeArrowheads="1"/>
                </p:cNvSpPr>
                <p:nvPr/>
              </p:nvSpPr>
              <p:spPr bwMode="auto">
                <a:xfrm>
                  <a:off x="1584" y="1920"/>
                  <a:ext cx="240" cy="144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algn="ctr"/>
                  <a:r>
                    <a:rPr lang="uk-UA" sz="1600"/>
                    <a:t>100</a:t>
                  </a:r>
                  <a:r>
                    <a:rPr lang="uk-UA" sz="1600" baseline="40000"/>
                    <a:t>о</a:t>
                  </a:r>
                  <a:endParaRPr lang="ru-RU" sz="1600" baseline="40000"/>
                </a:p>
              </p:txBody>
            </p:sp>
          </p:grpSp>
        </p:grpSp>
      </p:grpSp>
      <p:grpSp>
        <p:nvGrpSpPr>
          <p:cNvPr id="25" name="Group 180"/>
          <p:cNvGrpSpPr>
            <a:grpSpLocks/>
          </p:cNvGrpSpPr>
          <p:nvPr/>
        </p:nvGrpSpPr>
        <p:grpSpPr bwMode="auto">
          <a:xfrm>
            <a:off x="5308600" y="1385888"/>
            <a:ext cx="1419225" cy="4352925"/>
            <a:chOff x="3360" y="633"/>
            <a:chExt cx="894" cy="2742"/>
          </a:xfrm>
        </p:grpSpPr>
        <p:sp>
          <p:nvSpPr>
            <p:cNvPr id="9329" name="Freeform 119"/>
            <p:cNvSpPr>
              <a:spLocks/>
            </p:cNvSpPr>
            <p:nvPr/>
          </p:nvSpPr>
          <p:spPr bwMode="auto">
            <a:xfrm>
              <a:off x="3411" y="633"/>
              <a:ext cx="843" cy="2742"/>
            </a:xfrm>
            <a:custGeom>
              <a:avLst/>
              <a:gdLst>
                <a:gd name="T0" fmla="*/ 780 w 843"/>
                <a:gd name="T1" fmla="*/ 0 h 2742"/>
                <a:gd name="T2" fmla="*/ 600 w 843"/>
                <a:gd name="T3" fmla="*/ 117 h 2742"/>
                <a:gd name="T4" fmla="*/ 402 w 843"/>
                <a:gd name="T5" fmla="*/ 285 h 2742"/>
                <a:gd name="T6" fmla="*/ 165 w 843"/>
                <a:gd name="T7" fmla="*/ 630 h 2742"/>
                <a:gd name="T8" fmla="*/ 26 w 843"/>
                <a:gd name="T9" fmla="*/ 1123 h 2742"/>
                <a:gd name="T10" fmla="*/ 10 w 843"/>
                <a:gd name="T11" fmla="*/ 1431 h 2742"/>
                <a:gd name="T12" fmla="*/ 46 w 843"/>
                <a:gd name="T13" fmla="*/ 1683 h 2742"/>
                <a:gd name="T14" fmla="*/ 171 w 843"/>
                <a:gd name="T15" fmla="*/ 2073 h 2742"/>
                <a:gd name="T16" fmla="*/ 342 w 843"/>
                <a:gd name="T17" fmla="*/ 2352 h 2742"/>
                <a:gd name="T18" fmla="*/ 489 w 843"/>
                <a:gd name="T19" fmla="*/ 2517 h 2742"/>
                <a:gd name="T20" fmla="*/ 762 w 843"/>
                <a:gd name="T21" fmla="*/ 2706 h 2742"/>
                <a:gd name="T22" fmla="*/ 843 w 843"/>
                <a:gd name="T23" fmla="*/ 2733 h 2742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843"/>
                <a:gd name="T37" fmla="*/ 0 h 2742"/>
                <a:gd name="T38" fmla="*/ 843 w 843"/>
                <a:gd name="T39" fmla="*/ 2742 h 2742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843" h="2742">
                  <a:moveTo>
                    <a:pt x="780" y="0"/>
                  </a:moveTo>
                  <a:cubicBezTo>
                    <a:pt x="750" y="19"/>
                    <a:pt x="663" y="70"/>
                    <a:pt x="600" y="117"/>
                  </a:cubicBezTo>
                  <a:cubicBezTo>
                    <a:pt x="537" y="164"/>
                    <a:pt x="475" y="199"/>
                    <a:pt x="402" y="285"/>
                  </a:cubicBezTo>
                  <a:cubicBezTo>
                    <a:pt x="329" y="371"/>
                    <a:pt x="228" y="490"/>
                    <a:pt x="165" y="630"/>
                  </a:cubicBezTo>
                  <a:cubicBezTo>
                    <a:pt x="102" y="770"/>
                    <a:pt x="52" y="990"/>
                    <a:pt x="26" y="1123"/>
                  </a:cubicBezTo>
                  <a:cubicBezTo>
                    <a:pt x="0" y="1256"/>
                    <a:pt x="7" y="1338"/>
                    <a:pt x="10" y="1431"/>
                  </a:cubicBezTo>
                  <a:cubicBezTo>
                    <a:pt x="13" y="1524"/>
                    <a:pt x="19" y="1576"/>
                    <a:pt x="46" y="1683"/>
                  </a:cubicBezTo>
                  <a:cubicBezTo>
                    <a:pt x="73" y="1790"/>
                    <a:pt x="122" y="1961"/>
                    <a:pt x="171" y="2073"/>
                  </a:cubicBezTo>
                  <a:cubicBezTo>
                    <a:pt x="220" y="2185"/>
                    <a:pt x="289" y="2278"/>
                    <a:pt x="342" y="2352"/>
                  </a:cubicBezTo>
                  <a:cubicBezTo>
                    <a:pt x="395" y="2426"/>
                    <a:pt x="419" y="2458"/>
                    <a:pt x="489" y="2517"/>
                  </a:cubicBezTo>
                  <a:cubicBezTo>
                    <a:pt x="559" y="2576"/>
                    <a:pt x="703" y="2670"/>
                    <a:pt x="762" y="2706"/>
                  </a:cubicBezTo>
                  <a:cubicBezTo>
                    <a:pt x="821" y="2742"/>
                    <a:pt x="826" y="2728"/>
                    <a:pt x="843" y="2733"/>
                  </a:cubicBezTo>
                </a:path>
              </a:pathLst>
            </a:custGeom>
            <a:noFill/>
            <a:ln w="19050" cmpd="sng">
              <a:solidFill>
                <a:schemeClr val="accent2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9330" name="Oval 113"/>
            <p:cNvSpPr>
              <a:spLocks noChangeArrowheads="1"/>
            </p:cNvSpPr>
            <p:nvPr/>
          </p:nvSpPr>
          <p:spPr bwMode="auto">
            <a:xfrm>
              <a:off x="3360" y="1920"/>
              <a:ext cx="144" cy="144"/>
            </a:xfrm>
            <a:prstGeom prst="ellipse">
              <a:avLst/>
            </a:pr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uk-UA"/>
                <a:t>20</a:t>
              </a:r>
              <a:r>
                <a:rPr lang="uk-UA" baseline="40000"/>
                <a:t>о</a:t>
              </a:r>
              <a:endParaRPr lang="ru-RU" baseline="40000"/>
            </a:p>
          </p:txBody>
        </p:sp>
      </p:grpSp>
      <p:grpSp>
        <p:nvGrpSpPr>
          <p:cNvPr id="26" name="Group 181"/>
          <p:cNvGrpSpPr>
            <a:grpSpLocks/>
          </p:cNvGrpSpPr>
          <p:nvPr/>
        </p:nvGrpSpPr>
        <p:grpSpPr bwMode="auto">
          <a:xfrm>
            <a:off x="5765800" y="1390650"/>
            <a:ext cx="952500" cy="4367213"/>
            <a:chOff x="3648" y="636"/>
            <a:chExt cx="600" cy="2751"/>
          </a:xfrm>
        </p:grpSpPr>
        <p:sp>
          <p:nvSpPr>
            <p:cNvPr id="9327" name="Freeform 122"/>
            <p:cNvSpPr>
              <a:spLocks/>
            </p:cNvSpPr>
            <p:nvPr/>
          </p:nvSpPr>
          <p:spPr bwMode="auto">
            <a:xfrm>
              <a:off x="3729" y="636"/>
              <a:ext cx="519" cy="2751"/>
            </a:xfrm>
            <a:custGeom>
              <a:avLst/>
              <a:gdLst>
                <a:gd name="T0" fmla="*/ 486 w 519"/>
                <a:gd name="T1" fmla="*/ 0 h 2751"/>
                <a:gd name="T2" fmla="*/ 282 w 519"/>
                <a:gd name="T3" fmla="*/ 243 h 2751"/>
                <a:gd name="T4" fmla="*/ 96 w 519"/>
                <a:gd name="T5" fmla="*/ 654 h 2751"/>
                <a:gd name="T6" fmla="*/ 15 w 519"/>
                <a:gd name="T7" fmla="*/ 1119 h 2751"/>
                <a:gd name="T8" fmla="*/ 6 w 519"/>
                <a:gd name="T9" fmla="*/ 1431 h 2751"/>
                <a:gd name="T10" fmla="*/ 48 w 519"/>
                <a:gd name="T11" fmla="*/ 1788 h 2751"/>
                <a:gd name="T12" fmla="*/ 192 w 519"/>
                <a:gd name="T13" fmla="*/ 2250 h 2751"/>
                <a:gd name="T14" fmla="*/ 357 w 519"/>
                <a:gd name="T15" fmla="*/ 2556 h 2751"/>
                <a:gd name="T16" fmla="*/ 519 w 519"/>
                <a:gd name="T17" fmla="*/ 2751 h 2751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519"/>
                <a:gd name="T28" fmla="*/ 0 h 2751"/>
                <a:gd name="T29" fmla="*/ 519 w 519"/>
                <a:gd name="T30" fmla="*/ 2751 h 2751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519" h="2751">
                  <a:moveTo>
                    <a:pt x="486" y="0"/>
                  </a:moveTo>
                  <a:cubicBezTo>
                    <a:pt x="452" y="40"/>
                    <a:pt x="347" y="134"/>
                    <a:pt x="282" y="243"/>
                  </a:cubicBezTo>
                  <a:cubicBezTo>
                    <a:pt x="217" y="352"/>
                    <a:pt x="141" y="508"/>
                    <a:pt x="96" y="654"/>
                  </a:cubicBezTo>
                  <a:cubicBezTo>
                    <a:pt x="51" y="800"/>
                    <a:pt x="30" y="990"/>
                    <a:pt x="15" y="1119"/>
                  </a:cubicBezTo>
                  <a:cubicBezTo>
                    <a:pt x="0" y="1248"/>
                    <a:pt x="1" y="1320"/>
                    <a:pt x="6" y="1431"/>
                  </a:cubicBezTo>
                  <a:cubicBezTo>
                    <a:pt x="11" y="1542"/>
                    <a:pt x="17" y="1652"/>
                    <a:pt x="48" y="1788"/>
                  </a:cubicBezTo>
                  <a:cubicBezTo>
                    <a:pt x="79" y="1924"/>
                    <a:pt x="141" y="2122"/>
                    <a:pt x="192" y="2250"/>
                  </a:cubicBezTo>
                  <a:cubicBezTo>
                    <a:pt x="243" y="2378"/>
                    <a:pt x="303" y="2472"/>
                    <a:pt x="357" y="2556"/>
                  </a:cubicBezTo>
                  <a:cubicBezTo>
                    <a:pt x="411" y="2640"/>
                    <a:pt x="485" y="2711"/>
                    <a:pt x="519" y="2751"/>
                  </a:cubicBezTo>
                </a:path>
              </a:pathLst>
            </a:custGeom>
            <a:noFill/>
            <a:ln w="19050" cmpd="sng">
              <a:solidFill>
                <a:schemeClr val="accent2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9328" name="Oval 168"/>
            <p:cNvSpPr>
              <a:spLocks noChangeArrowheads="1"/>
            </p:cNvSpPr>
            <p:nvPr/>
          </p:nvSpPr>
          <p:spPr bwMode="auto">
            <a:xfrm>
              <a:off x="3648" y="1920"/>
              <a:ext cx="144" cy="144"/>
            </a:xfrm>
            <a:prstGeom prst="ellipse">
              <a:avLst/>
            </a:pr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uk-UA"/>
                <a:t>40</a:t>
              </a:r>
              <a:r>
                <a:rPr lang="uk-UA" baseline="40000"/>
                <a:t>о</a:t>
              </a:r>
              <a:endParaRPr lang="ru-RU" baseline="40000"/>
            </a:p>
          </p:txBody>
        </p:sp>
      </p:grpSp>
      <p:grpSp>
        <p:nvGrpSpPr>
          <p:cNvPr id="27" name="Group 182"/>
          <p:cNvGrpSpPr>
            <a:grpSpLocks/>
          </p:cNvGrpSpPr>
          <p:nvPr/>
        </p:nvGrpSpPr>
        <p:grpSpPr bwMode="auto">
          <a:xfrm>
            <a:off x="6299200" y="1376363"/>
            <a:ext cx="414338" cy="4352925"/>
            <a:chOff x="3984" y="627"/>
            <a:chExt cx="261" cy="2742"/>
          </a:xfrm>
        </p:grpSpPr>
        <p:sp>
          <p:nvSpPr>
            <p:cNvPr id="9325" name="Freeform 135"/>
            <p:cNvSpPr>
              <a:spLocks/>
            </p:cNvSpPr>
            <p:nvPr/>
          </p:nvSpPr>
          <p:spPr bwMode="auto">
            <a:xfrm>
              <a:off x="4067" y="627"/>
              <a:ext cx="178" cy="2742"/>
            </a:xfrm>
            <a:custGeom>
              <a:avLst/>
              <a:gdLst>
                <a:gd name="T0" fmla="*/ 154 w 178"/>
                <a:gd name="T1" fmla="*/ 0 h 2742"/>
                <a:gd name="T2" fmla="*/ 67 w 178"/>
                <a:gd name="T3" fmla="*/ 342 h 2742"/>
                <a:gd name="T4" fmla="*/ 16 w 178"/>
                <a:gd name="T5" fmla="*/ 771 h 2742"/>
                <a:gd name="T6" fmla="*/ 1 w 178"/>
                <a:gd name="T7" fmla="*/ 1176 h 2742"/>
                <a:gd name="T8" fmla="*/ 7 w 178"/>
                <a:gd name="T9" fmla="*/ 1470 h 2742"/>
                <a:gd name="T10" fmla="*/ 22 w 178"/>
                <a:gd name="T11" fmla="*/ 1761 h 2742"/>
                <a:gd name="T12" fmla="*/ 52 w 178"/>
                <a:gd name="T13" fmla="*/ 2151 h 2742"/>
                <a:gd name="T14" fmla="*/ 118 w 178"/>
                <a:gd name="T15" fmla="*/ 2508 h 2742"/>
                <a:gd name="T16" fmla="*/ 178 w 178"/>
                <a:gd name="T17" fmla="*/ 2742 h 2742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78"/>
                <a:gd name="T28" fmla="*/ 0 h 2742"/>
                <a:gd name="T29" fmla="*/ 178 w 178"/>
                <a:gd name="T30" fmla="*/ 2742 h 2742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78" h="2742">
                  <a:moveTo>
                    <a:pt x="154" y="0"/>
                  </a:moveTo>
                  <a:cubicBezTo>
                    <a:pt x="140" y="57"/>
                    <a:pt x="90" y="214"/>
                    <a:pt x="67" y="342"/>
                  </a:cubicBezTo>
                  <a:cubicBezTo>
                    <a:pt x="44" y="470"/>
                    <a:pt x="27" y="632"/>
                    <a:pt x="16" y="771"/>
                  </a:cubicBezTo>
                  <a:cubicBezTo>
                    <a:pt x="5" y="910"/>
                    <a:pt x="2" y="1060"/>
                    <a:pt x="1" y="1176"/>
                  </a:cubicBezTo>
                  <a:cubicBezTo>
                    <a:pt x="0" y="1292"/>
                    <a:pt x="4" y="1373"/>
                    <a:pt x="7" y="1470"/>
                  </a:cubicBezTo>
                  <a:cubicBezTo>
                    <a:pt x="10" y="1567"/>
                    <a:pt x="15" y="1648"/>
                    <a:pt x="22" y="1761"/>
                  </a:cubicBezTo>
                  <a:cubicBezTo>
                    <a:pt x="29" y="1874"/>
                    <a:pt x="36" y="2027"/>
                    <a:pt x="52" y="2151"/>
                  </a:cubicBezTo>
                  <a:cubicBezTo>
                    <a:pt x="68" y="2275"/>
                    <a:pt x="97" y="2410"/>
                    <a:pt x="118" y="2508"/>
                  </a:cubicBezTo>
                  <a:cubicBezTo>
                    <a:pt x="139" y="2606"/>
                    <a:pt x="166" y="2693"/>
                    <a:pt x="178" y="2742"/>
                  </a:cubicBezTo>
                </a:path>
              </a:pathLst>
            </a:custGeom>
            <a:noFill/>
            <a:ln w="19050" cmpd="sng">
              <a:solidFill>
                <a:schemeClr val="accent2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9326" name="Oval 169"/>
            <p:cNvSpPr>
              <a:spLocks noChangeArrowheads="1"/>
            </p:cNvSpPr>
            <p:nvPr/>
          </p:nvSpPr>
          <p:spPr bwMode="auto">
            <a:xfrm>
              <a:off x="3984" y="1920"/>
              <a:ext cx="144" cy="144"/>
            </a:xfrm>
            <a:prstGeom prst="ellipse">
              <a:avLst/>
            </a:pr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uk-UA"/>
                <a:t>60</a:t>
              </a:r>
              <a:r>
                <a:rPr lang="uk-UA" baseline="40000"/>
                <a:t>о</a:t>
              </a:r>
              <a:endParaRPr lang="ru-RU" baseline="40000"/>
            </a:p>
          </p:txBody>
        </p:sp>
      </p:grpSp>
      <p:grpSp>
        <p:nvGrpSpPr>
          <p:cNvPr id="28" name="Group 183"/>
          <p:cNvGrpSpPr>
            <a:grpSpLocks/>
          </p:cNvGrpSpPr>
          <p:nvPr/>
        </p:nvGrpSpPr>
        <p:grpSpPr bwMode="auto">
          <a:xfrm>
            <a:off x="6675438" y="1376363"/>
            <a:ext cx="385762" cy="4386262"/>
            <a:chOff x="4221" y="627"/>
            <a:chExt cx="243" cy="2763"/>
          </a:xfrm>
        </p:grpSpPr>
        <p:sp>
          <p:nvSpPr>
            <p:cNvPr id="9323" name="Freeform 137"/>
            <p:cNvSpPr>
              <a:spLocks/>
            </p:cNvSpPr>
            <p:nvPr/>
          </p:nvSpPr>
          <p:spPr bwMode="auto">
            <a:xfrm>
              <a:off x="4221" y="627"/>
              <a:ext cx="197" cy="2763"/>
            </a:xfrm>
            <a:custGeom>
              <a:avLst/>
              <a:gdLst>
                <a:gd name="T0" fmla="*/ 0 w 197"/>
                <a:gd name="T1" fmla="*/ 0 h 2763"/>
                <a:gd name="T2" fmla="*/ 105 w 197"/>
                <a:gd name="T3" fmla="*/ 363 h 2763"/>
                <a:gd name="T4" fmla="*/ 162 w 197"/>
                <a:gd name="T5" fmla="*/ 822 h 2763"/>
                <a:gd name="T6" fmla="*/ 183 w 197"/>
                <a:gd name="T7" fmla="*/ 1281 h 2763"/>
                <a:gd name="T8" fmla="*/ 192 w 197"/>
                <a:gd name="T9" fmla="*/ 1449 h 2763"/>
                <a:gd name="T10" fmla="*/ 189 w 197"/>
                <a:gd name="T11" fmla="*/ 1824 h 2763"/>
                <a:gd name="T12" fmla="*/ 144 w 197"/>
                <a:gd name="T13" fmla="*/ 2253 h 2763"/>
                <a:gd name="T14" fmla="*/ 36 w 197"/>
                <a:gd name="T15" fmla="*/ 2763 h 2763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97"/>
                <a:gd name="T25" fmla="*/ 0 h 2763"/>
                <a:gd name="T26" fmla="*/ 197 w 197"/>
                <a:gd name="T27" fmla="*/ 2763 h 2763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97" h="2763">
                  <a:moveTo>
                    <a:pt x="0" y="0"/>
                  </a:moveTo>
                  <a:cubicBezTo>
                    <a:pt x="17" y="60"/>
                    <a:pt x="78" y="226"/>
                    <a:pt x="105" y="363"/>
                  </a:cubicBezTo>
                  <a:cubicBezTo>
                    <a:pt x="132" y="500"/>
                    <a:pt x="149" y="669"/>
                    <a:pt x="162" y="822"/>
                  </a:cubicBezTo>
                  <a:cubicBezTo>
                    <a:pt x="175" y="975"/>
                    <a:pt x="178" y="1177"/>
                    <a:pt x="183" y="1281"/>
                  </a:cubicBezTo>
                  <a:cubicBezTo>
                    <a:pt x="188" y="1385"/>
                    <a:pt x="191" y="1359"/>
                    <a:pt x="192" y="1449"/>
                  </a:cubicBezTo>
                  <a:cubicBezTo>
                    <a:pt x="193" y="1539"/>
                    <a:pt x="197" y="1690"/>
                    <a:pt x="189" y="1824"/>
                  </a:cubicBezTo>
                  <a:cubicBezTo>
                    <a:pt x="181" y="1958"/>
                    <a:pt x="169" y="2097"/>
                    <a:pt x="144" y="2253"/>
                  </a:cubicBezTo>
                  <a:cubicBezTo>
                    <a:pt x="119" y="2409"/>
                    <a:pt x="58" y="2657"/>
                    <a:pt x="36" y="2763"/>
                  </a:cubicBezTo>
                </a:path>
              </a:pathLst>
            </a:custGeom>
            <a:noFill/>
            <a:ln w="19050" cmpd="sng">
              <a:solidFill>
                <a:schemeClr val="accent2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9324" name="Oval 170"/>
            <p:cNvSpPr>
              <a:spLocks noChangeArrowheads="1"/>
            </p:cNvSpPr>
            <p:nvPr/>
          </p:nvSpPr>
          <p:spPr bwMode="auto">
            <a:xfrm>
              <a:off x="4320" y="1920"/>
              <a:ext cx="144" cy="144"/>
            </a:xfrm>
            <a:prstGeom prst="ellipse">
              <a:avLst/>
            </a:pr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uk-UA"/>
                <a:t>80</a:t>
              </a:r>
              <a:r>
                <a:rPr lang="uk-UA" baseline="40000"/>
                <a:t>о</a:t>
              </a:r>
              <a:endParaRPr lang="ru-RU" baseline="40000"/>
            </a:p>
          </p:txBody>
        </p:sp>
      </p:grpSp>
      <p:grpSp>
        <p:nvGrpSpPr>
          <p:cNvPr id="29" name="Group 184"/>
          <p:cNvGrpSpPr>
            <a:grpSpLocks/>
          </p:cNvGrpSpPr>
          <p:nvPr/>
        </p:nvGrpSpPr>
        <p:grpSpPr bwMode="auto">
          <a:xfrm>
            <a:off x="6684963" y="1366838"/>
            <a:ext cx="985837" cy="4381500"/>
            <a:chOff x="4227" y="621"/>
            <a:chExt cx="621" cy="2760"/>
          </a:xfrm>
        </p:grpSpPr>
        <p:sp>
          <p:nvSpPr>
            <p:cNvPr id="9321" name="Freeform 141"/>
            <p:cNvSpPr>
              <a:spLocks/>
            </p:cNvSpPr>
            <p:nvPr/>
          </p:nvSpPr>
          <p:spPr bwMode="auto">
            <a:xfrm>
              <a:off x="4227" y="621"/>
              <a:ext cx="522" cy="2760"/>
            </a:xfrm>
            <a:custGeom>
              <a:avLst/>
              <a:gdLst>
                <a:gd name="T0" fmla="*/ 0 w 522"/>
                <a:gd name="T1" fmla="*/ 0 h 2760"/>
                <a:gd name="T2" fmla="*/ 210 w 522"/>
                <a:gd name="T3" fmla="*/ 240 h 2760"/>
                <a:gd name="T4" fmla="*/ 351 w 522"/>
                <a:gd name="T5" fmla="*/ 513 h 2760"/>
                <a:gd name="T6" fmla="*/ 480 w 522"/>
                <a:gd name="T7" fmla="*/ 948 h 2760"/>
                <a:gd name="T8" fmla="*/ 516 w 522"/>
                <a:gd name="T9" fmla="*/ 1380 h 2760"/>
                <a:gd name="T10" fmla="*/ 513 w 522"/>
                <a:gd name="T11" fmla="*/ 1560 h 2760"/>
                <a:gd name="T12" fmla="*/ 462 w 522"/>
                <a:gd name="T13" fmla="*/ 1929 h 2760"/>
                <a:gd name="T14" fmla="*/ 333 w 522"/>
                <a:gd name="T15" fmla="*/ 2319 h 2760"/>
                <a:gd name="T16" fmla="*/ 204 w 522"/>
                <a:gd name="T17" fmla="*/ 2550 h 2760"/>
                <a:gd name="T18" fmla="*/ 36 w 522"/>
                <a:gd name="T19" fmla="*/ 2760 h 2760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522"/>
                <a:gd name="T31" fmla="*/ 0 h 2760"/>
                <a:gd name="T32" fmla="*/ 522 w 522"/>
                <a:gd name="T33" fmla="*/ 2760 h 2760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522" h="2760">
                  <a:moveTo>
                    <a:pt x="0" y="0"/>
                  </a:moveTo>
                  <a:cubicBezTo>
                    <a:pt x="35" y="40"/>
                    <a:pt x="151" y="155"/>
                    <a:pt x="210" y="240"/>
                  </a:cubicBezTo>
                  <a:cubicBezTo>
                    <a:pt x="269" y="325"/>
                    <a:pt x="306" y="395"/>
                    <a:pt x="351" y="513"/>
                  </a:cubicBezTo>
                  <a:cubicBezTo>
                    <a:pt x="396" y="631"/>
                    <a:pt x="453" y="804"/>
                    <a:pt x="480" y="948"/>
                  </a:cubicBezTo>
                  <a:cubicBezTo>
                    <a:pt x="507" y="1092"/>
                    <a:pt x="511" y="1278"/>
                    <a:pt x="516" y="1380"/>
                  </a:cubicBezTo>
                  <a:cubicBezTo>
                    <a:pt x="521" y="1482"/>
                    <a:pt x="522" y="1469"/>
                    <a:pt x="513" y="1560"/>
                  </a:cubicBezTo>
                  <a:cubicBezTo>
                    <a:pt x="504" y="1651"/>
                    <a:pt x="492" y="1802"/>
                    <a:pt x="462" y="1929"/>
                  </a:cubicBezTo>
                  <a:cubicBezTo>
                    <a:pt x="432" y="2056"/>
                    <a:pt x="376" y="2216"/>
                    <a:pt x="333" y="2319"/>
                  </a:cubicBezTo>
                  <a:cubicBezTo>
                    <a:pt x="290" y="2422"/>
                    <a:pt x="253" y="2477"/>
                    <a:pt x="204" y="2550"/>
                  </a:cubicBezTo>
                  <a:cubicBezTo>
                    <a:pt x="155" y="2623"/>
                    <a:pt x="71" y="2716"/>
                    <a:pt x="36" y="2760"/>
                  </a:cubicBezTo>
                </a:path>
              </a:pathLst>
            </a:custGeom>
            <a:noFill/>
            <a:ln w="19050" cmpd="sng">
              <a:solidFill>
                <a:schemeClr val="accent2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9322" name="Oval 171"/>
            <p:cNvSpPr>
              <a:spLocks noChangeArrowheads="1"/>
            </p:cNvSpPr>
            <p:nvPr/>
          </p:nvSpPr>
          <p:spPr bwMode="auto">
            <a:xfrm>
              <a:off x="4608" y="1920"/>
              <a:ext cx="240" cy="144"/>
            </a:xfrm>
            <a:prstGeom prst="ellipse">
              <a:avLst/>
            </a:pr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uk-UA" sz="1600"/>
                <a:t>100</a:t>
              </a:r>
              <a:r>
                <a:rPr lang="uk-UA" sz="1600" baseline="40000"/>
                <a:t>о</a:t>
              </a:r>
              <a:endParaRPr lang="ru-RU" sz="1600" baseline="40000"/>
            </a:p>
          </p:txBody>
        </p:sp>
      </p:grpSp>
      <p:grpSp>
        <p:nvGrpSpPr>
          <p:cNvPr id="30" name="Group 185"/>
          <p:cNvGrpSpPr>
            <a:grpSpLocks/>
          </p:cNvGrpSpPr>
          <p:nvPr/>
        </p:nvGrpSpPr>
        <p:grpSpPr bwMode="auto">
          <a:xfrm>
            <a:off x="6699250" y="1366838"/>
            <a:ext cx="1504950" cy="4381500"/>
            <a:chOff x="4236" y="621"/>
            <a:chExt cx="948" cy="2760"/>
          </a:xfrm>
        </p:grpSpPr>
        <p:sp>
          <p:nvSpPr>
            <p:cNvPr id="9319" name="Freeform 147"/>
            <p:cNvSpPr>
              <a:spLocks/>
            </p:cNvSpPr>
            <p:nvPr/>
          </p:nvSpPr>
          <p:spPr bwMode="auto">
            <a:xfrm>
              <a:off x="4236" y="621"/>
              <a:ext cx="838" cy="2760"/>
            </a:xfrm>
            <a:custGeom>
              <a:avLst/>
              <a:gdLst>
                <a:gd name="T0" fmla="*/ 0 w 838"/>
                <a:gd name="T1" fmla="*/ 0 h 2760"/>
                <a:gd name="T2" fmla="*/ 168 w 838"/>
                <a:gd name="T3" fmla="*/ 93 h 2760"/>
                <a:gd name="T4" fmla="*/ 324 w 838"/>
                <a:gd name="T5" fmla="*/ 207 h 2760"/>
                <a:gd name="T6" fmla="*/ 531 w 838"/>
                <a:gd name="T7" fmla="*/ 429 h 2760"/>
                <a:gd name="T8" fmla="*/ 666 w 838"/>
                <a:gd name="T9" fmla="*/ 678 h 2760"/>
                <a:gd name="T10" fmla="*/ 750 w 838"/>
                <a:gd name="T11" fmla="*/ 882 h 2760"/>
                <a:gd name="T12" fmla="*/ 828 w 838"/>
                <a:gd name="T13" fmla="*/ 1350 h 2760"/>
                <a:gd name="T14" fmla="*/ 807 w 838"/>
                <a:gd name="T15" fmla="*/ 1656 h 2760"/>
                <a:gd name="T16" fmla="*/ 729 w 838"/>
                <a:gd name="T17" fmla="*/ 1941 h 2760"/>
                <a:gd name="T18" fmla="*/ 549 w 838"/>
                <a:gd name="T19" fmla="*/ 2316 h 2760"/>
                <a:gd name="T20" fmla="*/ 267 w 838"/>
                <a:gd name="T21" fmla="*/ 2607 h 2760"/>
                <a:gd name="T22" fmla="*/ 48 w 838"/>
                <a:gd name="T23" fmla="*/ 2760 h 2760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838"/>
                <a:gd name="T37" fmla="*/ 0 h 2760"/>
                <a:gd name="T38" fmla="*/ 838 w 838"/>
                <a:gd name="T39" fmla="*/ 2760 h 2760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838" h="2760">
                  <a:moveTo>
                    <a:pt x="0" y="0"/>
                  </a:moveTo>
                  <a:cubicBezTo>
                    <a:pt x="28" y="15"/>
                    <a:pt x="114" y="59"/>
                    <a:pt x="168" y="93"/>
                  </a:cubicBezTo>
                  <a:cubicBezTo>
                    <a:pt x="222" y="127"/>
                    <a:pt x="264" y="151"/>
                    <a:pt x="324" y="207"/>
                  </a:cubicBezTo>
                  <a:cubicBezTo>
                    <a:pt x="384" y="263"/>
                    <a:pt x="474" y="351"/>
                    <a:pt x="531" y="429"/>
                  </a:cubicBezTo>
                  <a:cubicBezTo>
                    <a:pt x="588" y="507"/>
                    <a:pt x="630" y="603"/>
                    <a:pt x="666" y="678"/>
                  </a:cubicBezTo>
                  <a:cubicBezTo>
                    <a:pt x="702" y="753"/>
                    <a:pt x="723" y="770"/>
                    <a:pt x="750" y="882"/>
                  </a:cubicBezTo>
                  <a:cubicBezTo>
                    <a:pt x="777" y="994"/>
                    <a:pt x="818" y="1221"/>
                    <a:pt x="828" y="1350"/>
                  </a:cubicBezTo>
                  <a:cubicBezTo>
                    <a:pt x="838" y="1479"/>
                    <a:pt x="823" y="1558"/>
                    <a:pt x="807" y="1656"/>
                  </a:cubicBezTo>
                  <a:cubicBezTo>
                    <a:pt x="791" y="1754"/>
                    <a:pt x="772" y="1831"/>
                    <a:pt x="729" y="1941"/>
                  </a:cubicBezTo>
                  <a:cubicBezTo>
                    <a:pt x="686" y="2051"/>
                    <a:pt x="626" y="2205"/>
                    <a:pt x="549" y="2316"/>
                  </a:cubicBezTo>
                  <a:cubicBezTo>
                    <a:pt x="472" y="2427"/>
                    <a:pt x="350" y="2533"/>
                    <a:pt x="267" y="2607"/>
                  </a:cubicBezTo>
                  <a:cubicBezTo>
                    <a:pt x="184" y="2681"/>
                    <a:pt x="94" y="2728"/>
                    <a:pt x="48" y="2760"/>
                  </a:cubicBezTo>
                </a:path>
              </a:pathLst>
            </a:custGeom>
            <a:noFill/>
            <a:ln w="19050" cmpd="sng">
              <a:solidFill>
                <a:schemeClr val="accent2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9320" name="Oval 172"/>
            <p:cNvSpPr>
              <a:spLocks noChangeArrowheads="1"/>
            </p:cNvSpPr>
            <p:nvPr/>
          </p:nvSpPr>
          <p:spPr bwMode="auto">
            <a:xfrm>
              <a:off x="4944" y="1920"/>
              <a:ext cx="240" cy="144"/>
            </a:xfrm>
            <a:prstGeom prst="ellipse">
              <a:avLst/>
            </a:pr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uk-UA" sz="1600"/>
                <a:t>120</a:t>
              </a:r>
              <a:r>
                <a:rPr lang="uk-UA" sz="1600" baseline="40000"/>
                <a:t>о</a:t>
              </a:r>
              <a:endParaRPr lang="ru-RU" sz="1600" baseline="40000"/>
            </a:p>
          </p:txBody>
        </p:sp>
      </p:grpSp>
      <p:grpSp>
        <p:nvGrpSpPr>
          <p:cNvPr id="31" name="Group 186"/>
          <p:cNvGrpSpPr>
            <a:grpSpLocks/>
          </p:cNvGrpSpPr>
          <p:nvPr/>
        </p:nvGrpSpPr>
        <p:grpSpPr bwMode="auto">
          <a:xfrm>
            <a:off x="6699250" y="1357313"/>
            <a:ext cx="1962150" cy="4405312"/>
            <a:chOff x="4236" y="615"/>
            <a:chExt cx="1236" cy="2775"/>
          </a:xfrm>
        </p:grpSpPr>
        <p:sp>
          <p:nvSpPr>
            <p:cNvPr id="9317" name="Freeform 148"/>
            <p:cNvSpPr>
              <a:spLocks/>
            </p:cNvSpPr>
            <p:nvPr/>
          </p:nvSpPr>
          <p:spPr bwMode="auto">
            <a:xfrm>
              <a:off x="4236" y="615"/>
              <a:ext cx="1130" cy="2775"/>
            </a:xfrm>
            <a:custGeom>
              <a:avLst/>
              <a:gdLst>
                <a:gd name="T0" fmla="*/ 0 w 1130"/>
                <a:gd name="T1" fmla="*/ 0 h 2775"/>
                <a:gd name="T2" fmla="*/ 249 w 1130"/>
                <a:gd name="T3" fmla="*/ 81 h 2775"/>
                <a:gd name="T4" fmla="*/ 507 w 1130"/>
                <a:gd name="T5" fmla="*/ 210 h 2775"/>
                <a:gd name="T6" fmla="*/ 756 w 1130"/>
                <a:gd name="T7" fmla="*/ 438 h 2775"/>
                <a:gd name="T8" fmla="*/ 984 w 1130"/>
                <a:gd name="T9" fmla="*/ 783 h 2775"/>
                <a:gd name="T10" fmla="*/ 1095 w 1130"/>
                <a:gd name="T11" fmla="*/ 1122 h 2775"/>
                <a:gd name="T12" fmla="*/ 1119 w 1130"/>
                <a:gd name="T13" fmla="*/ 1494 h 2775"/>
                <a:gd name="T14" fmla="*/ 1032 w 1130"/>
                <a:gd name="T15" fmla="*/ 1890 h 2775"/>
                <a:gd name="T16" fmla="*/ 918 w 1130"/>
                <a:gd name="T17" fmla="*/ 2118 h 2775"/>
                <a:gd name="T18" fmla="*/ 663 w 1130"/>
                <a:gd name="T19" fmla="*/ 2436 h 2775"/>
                <a:gd name="T20" fmla="*/ 432 w 1130"/>
                <a:gd name="T21" fmla="*/ 2610 h 2775"/>
                <a:gd name="T22" fmla="*/ 42 w 1130"/>
                <a:gd name="T23" fmla="*/ 2775 h 2775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1130"/>
                <a:gd name="T37" fmla="*/ 0 h 2775"/>
                <a:gd name="T38" fmla="*/ 1130 w 1130"/>
                <a:gd name="T39" fmla="*/ 2775 h 2775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1130" h="2775">
                  <a:moveTo>
                    <a:pt x="0" y="0"/>
                  </a:moveTo>
                  <a:cubicBezTo>
                    <a:pt x="41" y="13"/>
                    <a:pt x="165" y="46"/>
                    <a:pt x="249" y="81"/>
                  </a:cubicBezTo>
                  <a:cubicBezTo>
                    <a:pt x="333" y="116"/>
                    <a:pt x="423" y="151"/>
                    <a:pt x="507" y="210"/>
                  </a:cubicBezTo>
                  <a:cubicBezTo>
                    <a:pt x="591" y="269"/>
                    <a:pt x="677" y="343"/>
                    <a:pt x="756" y="438"/>
                  </a:cubicBezTo>
                  <a:cubicBezTo>
                    <a:pt x="835" y="533"/>
                    <a:pt x="928" y="669"/>
                    <a:pt x="984" y="783"/>
                  </a:cubicBezTo>
                  <a:cubicBezTo>
                    <a:pt x="1040" y="897"/>
                    <a:pt x="1073" y="1004"/>
                    <a:pt x="1095" y="1122"/>
                  </a:cubicBezTo>
                  <a:cubicBezTo>
                    <a:pt x="1117" y="1240"/>
                    <a:pt x="1130" y="1366"/>
                    <a:pt x="1119" y="1494"/>
                  </a:cubicBezTo>
                  <a:cubicBezTo>
                    <a:pt x="1108" y="1622"/>
                    <a:pt x="1066" y="1786"/>
                    <a:pt x="1032" y="1890"/>
                  </a:cubicBezTo>
                  <a:cubicBezTo>
                    <a:pt x="998" y="1994"/>
                    <a:pt x="979" y="2027"/>
                    <a:pt x="918" y="2118"/>
                  </a:cubicBezTo>
                  <a:cubicBezTo>
                    <a:pt x="857" y="2209"/>
                    <a:pt x="744" y="2354"/>
                    <a:pt x="663" y="2436"/>
                  </a:cubicBezTo>
                  <a:cubicBezTo>
                    <a:pt x="582" y="2518"/>
                    <a:pt x="536" y="2553"/>
                    <a:pt x="432" y="2610"/>
                  </a:cubicBezTo>
                  <a:cubicBezTo>
                    <a:pt x="328" y="2667"/>
                    <a:pt x="123" y="2741"/>
                    <a:pt x="42" y="2775"/>
                  </a:cubicBezTo>
                </a:path>
              </a:pathLst>
            </a:custGeom>
            <a:noFill/>
            <a:ln w="19050" cmpd="sng">
              <a:solidFill>
                <a:schemeClr val="accent2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9318" name="Oval 173"/>
            <p:cNvSpPr>
              <a:spLocks noChangeArrowheads="1"/>
            </p:cNvSpPr>
            <p:nvPr/>
          </p:nvSpPr>
          <p:spPr bwMode="auto">
            <a:xfrm>
              <a:off x="5232" y="1920"/>
              <a:ext cx="240" cy="144"/>
            </a:xfrm>
            <a:prstGeom prst="ellipse">
              <a:avLst/>
            </a:pr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uk-UA" sz="1600"/>
                <a:t>140</a:t>
              </a:r>
              <a:r>
                <a:rPr lang="uk-UA" sz="1600" baseline="40000"/>
                <a:t>о</a:t>
              </a:r>
              <a:endParaRPr lang="ru-RU" sz="1600" baseline="40000"/>
            </a:p>
          </p:txBody>
        </p:sp>
      </p:grpSp>
      <p:grpSp>
        <p:nvGrpSpPr>
          <p:cNvPr id="9248" name="Group 205"/>
          <p:cNvGrpSpPr>
            <a:grpSpLocks/>
          </p:cNvGrpSpPr>
          <p:nvPr/>
        </p:nvGrpSpPr>
        <p:grpSpPr bwMode="auto">
          <a:xfrm>
            <a:off x="-25400" y="1357313"/>
            <a:ext cx="9144000" cy="4438650"/>
            <a:chOff x="0" y="615"/>
            <a:chExt cx="5760" cy="2796"/>
          </a:xfrm>
        </p:grpSpPr>
        <p:grpSp>
          <p:nvGrpSpPr>
            <p:cNvPr id="9249" name="Group 196"/>
            <p:cNvGrpSpPr>
              <a:grpSpLocks/>
            </p:cNvGrpSpPr>
            <p:nvPr/>
          </p:nvGrpSpPr>
          <p:grpSpPr bwMode="auto">
            <a:xfrm>
              <a:off x="0" y="615"/>
              <a:ext cx="1485" cy="2796"/>
              <a:chOff x="0" y="615"/>
              <a:chExt cx="1485" cy="2796"/>
            </a:xfrm>
          </p:grpSpPr>
          <p:sp>
            <p:nvSpPr>
              <p:cNvPr id="9315" name="Freeform 133"/>
              <p:cNvSpPr>
                <a:spLocks/>
              </p:cNvSpPr>
              <p:nvPr/>
            </p:nvSpPr>
            <p:spPr bwMode="auto">
              <a:xfrm>
                <a:off x="117" y="615"/>
                <a:ext cx="1368" cy="2796"/>
              </a:xfrm>
              <a:custGeom>
                <a:avLst/>
                <a:gdLst>
                  <a:gd name="T0" fmla="*/ 1350 w 1368"/>
                  <a:gd name="T1" fmla="*/ 0 h 2796"/>
                  <a:gd name="T2" fmla="*/ 1098 w 1368"/>
                  <a:gd name="T3" fmla="*/ 30 h 2796"/>
                  <a:gd name="T4" fmla="*/ 891 w 1368"/>
                  <a:gd name="T5" fmla="*/ 84 h 2796"/>
                  <a:gd name="T6" fmla="*/ 702 w 1368"/>
                  <a:gd name="T7" fmla="*/ 183 h 2796"/>
                  <a:gd name="T8" fmla="*/ 471 w 1368"/>
                  <a:gd name="T9" fmla="*/ 348 h 2796"/>
                  <a:gd name="T10" fmla="*/ 273 w 1368"/>
                  <a:gd name="T11" fmla="*/ 567 h 2796"/>
                  <a:gd name="T12" fmla="*/ 129 w 1368"/>
                  <a:gd name="T13" fmla="*/ 807 h 2796"/>
                  <a:gd name="T14" fmla="*/ 51 w 1368"/>
                  <a:gd name="T15" fmla="*/ 1032 h 2796"/>
                  <a:gd name="T16" fmla="*/ 0 w 1368"/>
                  <a:gd name="T17" fmla="*/ 1383 h 2796"/>
                  <a:gd name="T18" fmla="*/ 9 w 1368"/>
                  <a:gd name="T19" fmla="*/ 1512 h 2796"/>
                  <a:gd name="T20" fmla="*/ 39 w 1368"/>
                  <a:gd name="T21" fmla="*/ 1728 h 2796"/>
                  <a:gd name="T22" fmla="*/ 204 w 1368"/>
                  <a:gd name="T23" fmla="*/ 2118 h 2796"/>
                  <a:gd name="T24" fmla="*/ 447 w 1368"/>
                  <a:gd name="T25" fmla="*/ 2412 h 2796"/>
                  <a:gd name="T26" fmla="*/ 612 w 1368"/>
                  <a:gd name="T27" fmla="*/ 2550 h 2796"/>
                  <a:gd name="T28" fmla="*/ 732 w 1368"/>
                  <a:gd name="T29" fmla="*/ 2616 h 2796"/>
                  <a:gd name="T30" fmla="*/ 1038 w 1368"/>
                  <a:gd name="T31" fmla="*/ 2742 h 2796"/>
                  <a:gd name="T32" fmla="*/ 1368 w 1368"/>
                  <a:gd name="T33" fmla="*/ 2796 h 279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w 1368"/>
                  <a:gd name="T52" fmla="*/ 0 h 2796"/>
                  <a:gd name="T53" fmla="*/ 1368 w 1368"/>
                  <a:gd name="T54" fmla="*/ 2796 h 279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T51" t="T52" r="T53" b="T54"/>
                <a:pathLst>
                  <a:path w="1368" h="2796">
                    <a:moveTo>
                      <a:pt x="1350" y="0"/>
                    </a:moveTo>
                    <a:cubicBezTo>
                      <a:pt x="1308" y="5"/>
                      <a:pt x="1174" y="16"/>
                      <a:pt x="1098" y="30"/>
                    </a:cubicBezTo>
                    <a:cubicBezTo>
                      <a:pt x="1022" y="44"/>
                      <a:pt x="957" y="59"/>
                      <a:pt x="891" y="84"/>
                    </a:cubicBezTo>
                    <a:cubicBezTo>
                      <a:pt x="825" y="109"/>
                      <a:pt x="772" y="139"/>
                      <a:pt x="702" y="183"/>
                    </a:cubicBezTo>
                    <a:cubicBezTo>
                      <a:pt x="632" y="227"/>
                      <a:pt x="543" y="284"/>
                      <a:pt x="471" y="348"/>
                    </a:cubicBezTo>
                    <a:cubicBezTo>
                      <a:pt x="399" y="412"/>
                      <a:pt x="330" y="491"/>
                      <a:pt x="273" y="567"/>
                    </a:cubicBezTo>
                    <a:cubicBezTo>
                      <a:pt x="216" y="643"/>
                      <a:pt x="166" y="730"/>
                      <a:pt x="129" y="807"/>
                    </a:cubicBezTo>
                    <a:cubicBezTo>
                      <a:pt x="92" y="884"/>
                      <a:pt x="73" y="936"/>
                      <a:pt x="51" y="1032"/>
                    </a:cubicBezTo>
                    <a:lnTo>
                      <a:pt x="0" y="1383"/>
                    </a:lnTo>
                    <a:lnTo>
                      <a:pt x="9" y="1512"/>
                    </a:lnTo>
                    <a:lnTo>
                      <a:pt x="39" y="1728"/>
                    </a:lnTo>
                    <a:cubicBezTo>
                      <a:pt x="71" y="1829"/>
                      <a:pt x="136" y="2004"/>
                      <a:pt x="204" y="2118"/>
                    </a:cubicBezTo>
                    <a:cubicBezTo>
                      <a:pt x="272" y="2232"/>
                      <a:pt x="379" y="2340"/>
                      <a:pt x="447" y="2412"/>
                    </a:cubicBezTo>
                    <a:cubicBezTo>
                      <a:pt x="515" y="2484"/>
                      <a:pt x="565" y="2516"/>
                      <a:pt x="612" y="2550"/>
                    </a:cubicBezTo>
                    <a:cubicBezTo>
                      <a:pt x="659" y="2584"/>
                      <a:pt x="661" y="2584"/>
                      <a:pt x="732" y="2616"/>
                    </a:cubicBezTo>
                    <a:cubicBezTo>
                      <a:pt x="803" y="2648"/>
                      <a:pt x="932" y="2712"/>
                      <a:pt x="1038" y="2742"/>
                    </a:cubicBezTo>
                    <a:cubicBezTo>
                      <a:pt x="1144" y="2772"/>
                      <a:pt x="1299" y="2785"/>
                      <a:pt x="1368" y="2796"/>
                    </a:cubicBezTo>
                  </a:path>
                </a:pathLst>
              </a:custGeom>
              <a:noFill/>
              <a:ln w="19050" cmpd="sng">
                <a:solidFill>
                  <a:schemeClr val="accent2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9316" name="Oval 166"/>
              <p:cNvSpPr>
                <a:spLocks noChangeArrowheads="1"/>
              </p:cNvSpPr>
              <p:nvPr/>
            </p:nvSpPr>
            <p:spPr bwMode="auto">
              <a:xfrm>
                <a:off x="0" y="1920"/>
                <a:ext cx="240" cy="144"/>
              </a:xfrm>
              <a:prstGeom prst="ellipse">
                <a:avLst/>
              </a:pr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uk-UA" sz="1600"/>
                  <a:t>160</a:t>
                </a:r>
                <a:r>
                  <a:rPr lang="uk-UA" sz="1600" baseline="40000"/>
                  <a:t>о</a:t>
                </a:r>
                <a:endParaRPr lang="ru-RU" sz="1600" baseline="40000"/>
              </a:p>
            </p:txBody>
          </p:sp>
        </p:grpSp>
        <p:grpSp>
          <p:nvGrpSpPr>
            <p:cNvPr id="9250" name="Group 187"/>
            <p:cNvGrpSpPr>
              <a:grpSpLocks/>
            </p:cNvGrpSpPr>
            <p:nvPr/>
          </p:nvGrpSpPr>
          <p:grpSpPr bwMode="auto">
            <a:xfrm>
              <a:off x="4254" y="615"/>
              <a:ext cx="1506" cy="2784"/>
              <a:chOff x="4254" y="615"/>
              <a:chExt cx="1506" cy="2784"/>
            </a:xfrm>
          </p:grpSpPr>
          <p:sp>
            <p:nvSpPr>
              <p:cNvPr id="9313" name="Freeform 150"/>
              <p:cNvSpPr>
                <a:spLocks/>
              </p:cNvSpPr>
              <p:nvPr/>
            </p:nvSpPr>
            <p:spPr bwMode="auto">
              <a:xfrm>
                <a:off x="4254" y="615"/>
                <a:ext cx="1360" cy="2784"/>
              </a:xfrm>
              <a:custGeom>
                <a:avLst/>
                <a:gdLst>
                  <a:gd name="T0" fmla="*/ 0 w 1360"/>
                  <a:gd name="T1" fmla="*/ 0 h 2784"/>
                  <a:gd name="T2" fmla="*/ 450 w 1360"/>
                  <a:gd name="T3" fmla="*/ 84 h 2784"/>
                  <a:gd name="T4" fmla="*/ 759 w 1360"/>
                  <a:gd name="T5" fmla="*/ 243 h 2784"/>
                  <a:gd name="T6" fmla="*/ 1017 w 1360"/>
                  <a:gd name="T7" fmla="*/ 486 h 2784"/>
                  <a:gd name="T8" fmla="*/ 1200 w 1360"/>
                  <a:gd name="T9" fmla="*/ 756 h 2784"/>
                  <a:gd name="T10" fmla="*/ 1335 w 1360"/>
                  <a:gd name="T11" fmla="*/ 1128 h 2784"/>
                  <a:gd name="T12" fmla="*/ 1350 w 1360"/>
                  <a:gd name="T13" fmla="*/ 1518 h 2784"/>
                  <a:gd name="T14" fmla="*/ 1290 w 1360"/>
                  <a:gd name="T15" fmla="*/ 1803 h 2784"/>
                  <a:gd name="T16" fmla="*/ 1188 w 1360"/>
                  <a:gd name="T17" fmla="*/ 2055 h 2784"/>
                  <a:gd name="T18" fmla="*/ 942 w 1360"/>
                  <a:gd name="T19" fmla="*/ 2373 h 2784"/>
                  <a:gd name="T20" fmla="*/ 675 w 1360"/>
                  <a:gd name="T21" fmla="*/ 2583 h 2784"/>
                  <a:gd name="T22" fmla="*/ 366 w 1360"/>
                  <a:gd name="T23" fmla="*/ 2718 h 2784"/>
                  <a:gd name="T24" fmla="*/ 42 w 1360"/>
                  <a:gd name="T25" fmla="*/ 2784 h 2784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w 1360"/>
                  <a:gd name="T40" fmla="*/ 0 h 2784"/>
                  <a:gd name="T41" fmla="*/ 1360 w 1360"/>
                  <a:gd name="T42" fmla="*/ 2784 h 2784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T39" t="T40" r="T41" b="T42"/>
                <a:pathLst>
                  <a:path w="1360" h="2784">
                    <a:moveTo>
                      <a:pt x="0" y="0"/>
                    </a:moveTo>
                    <a:cubicBezTo>
                      <a:pt x="75" y="14"/>
                      <a:pt x="324" y="44"/>
                      <a:pt x="450" y="84"/>
                    </a:cubicBezTo>
                    <a:cubicBezTo>
                      <a:pt x="576" y="124"/>
                      <a:pt x="664" y="176"/>
                      <a:pt x="759" y="243"/>
                    </a:cubicBezTo>
                    <a:cubicBezTo>
                      <a:pt x="854" y="310"/>
                      <a:pt x="944" y="401"/>
                      <a:pt x="1017" y="486"/>
                    </a:cubicBezTo>
                    <a:cubicBezTo>
                      <a:pt x="1090" y="571"/>
                      <a:pt x="1147" y="649"/>
                      <a:pt x="1200" y="756"/>
                    </a:cubicBezTo>
                    <a:cubicBezTo>
                      <a:pt x="1253" y="863"/>
                      <a:pt x="1310" y="1001"/>
                      <a:pt x="1335" y="1128"/>
                    </a:cubicBezTo>
                    <a:cubicBezTo>
                      <a:pt x="1360" y="1255"/>
                      <a:pt x="1357" y="1406"/>
                      <a:pt x="1350" y="1518"/>
                    </a:cubicBezTo>
                    <a:cubicBezTo>
                      <a:pt x="1343" y="1630"/>
                      <a:pt x="1317" y="1713"/>
                      <a:pt x="1290" y="1803"/>
                    </a:cubicBezTo>
                    <a:cubicBezTo>
                      <a:pt x="1263" y="1893"/>
                      <a:pt x="1246" y="1960"/>
                      <a:pt x="1188" y="2055"/>
                    </a:cubicBezTo>
                    <a:cubicBezTo>
                      <a:pt x="1130" y="2150"/>
                      <a:pt x="1027" y="2285"/>
                      <a:pt x="942" y="2373"/>
                    </a:cubicBezTo>
                    <a:cubicBezTo>
                      <a:pt x="857" y="2461"/>
                      <a:pt x="771" y="2526"/>
                      <a:pt x="675" y="2583"/>
                    </a:cubicBezTo>
                    <a:cubicBezTo>
                      <a:pt x="579" y="2640"/>
                      <a:pt x="471" y="2685"/>
                      <a:pt x="366" y="2718"/>
                    </a:cubicBezTo>
                    <a:cubicBezTo>
                      <a:pt x="261" y="2751"/>
                      <a:pt x="109" y="2770"/>
                      <a:pt x="42" y="2784"/>
                    </a:cubicBezTo>
                  </a:path>
                </a:pathLst>
              </a:custGeom>
              <a:noFill/>
              <a:ln w="19050" cmpd="sng">
                <a:solidFill>
                  <a:schemeClr val="accent2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9314" name="Oval 174"/>
              <p:cNvSpPr>
                <a:spLocks noChangeArrowheads="1"/>
              </p:cNvSpPr>
              <p:nvPr/>
            </p:nvSpPr>
            <p:spPr bwMode="auto">
              <a:xfrm>
                <a:off x="5520" y="1920"/>
                <a:ext cx="240" cy="144"/>
              </a:xfrm>
              <a:prstGeom prst="ellipse">
                <a:avLst/>
              </a:pr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uk-UA" sz="1600"/>
                  <a:t>160</a:t>
                </a:r>
                <a:r>
                  <a:rPr lang="uk-UA" sz="1600" baseline="40000"/>
                  <a:t>о</a:t>
                </a:r>
                <a:endParaRPr lang="ru-RU" sz="1600" baseline="40000"/>
              </a:p>
            </p:txBody>
          </p:sp>
        </p:grpSp>
      </p:grpSp>
      <p:grpSp>
        <p:nvGrpSpPr>
          <p:cNvPr id="9251" name="Group 179"/>
          <p:cNvGrpSpPr>
            <a:grpSpLocks/>
          </p:cNvGrpSpPr>
          <p:nvPr/>
        </p:nvGrpSpPr>
        <p:grpSpPr bwMode="auto">
          <a:xfrm>
            <a:off x="431800" y="1335088"/>
            <a:ext cx="8164513" cy="4437062"/>
            <a:chOff x="288" y="601"/>
            <a:chExt cx="5143" cy="2795"/>
          </a:xfrm>
        </p:grpSpPr>
        <p:grpSp>
          <p:nvGrpSpPr>
            <p:cNvPr id="9252" name="Group 177"/>
            <p:cNvGrpSpPr>
              <a:grpSpLocks/>
            </p:cNvGrpSpPr>
            <p:nvPr/>
          </p:nvGrpSpPr>
          <p:grpSpPr bwMode="auto">
            <a:xfrm>
              <a:off x="288" y="624"/>
              <a:ext cx="1212" cy="2772"/>
              <a:chOff x="288" y="624"/>
              <a:chExt cx="1212" cy="2772"/>
            </a:xfrm>
          </p:grpSpPr>
          <p:sp>
            <p:nvSpPr>
              <p:cNvPr id="9309" name="Freeform 107"/>
              <p:cNvSpPr>
                <a:spLocks/>
              </p:cNvSpPr>
              <p:nvPr/>
            </p:nvSpPr>
            <p:spPr bwMode="auto">
              <a:xfrm>
                <a:off x="384" y="624"/>
                <a:ext cx="1116" cy="2772"/>
              </a:xfrm>
              <a:custGeom>
                <a:avLst/>
                <a:gdLst>
                  <a:gd name="T0" fmla="*/ 1104 w 1116"/>
                  <a:gd name="T1" fmla="*/ 0 h 2772"/>
                  <a:gd name="T2" fmla="*/ 918 w 1116"/>
                  <a:gd name="T3" fmla="*/ 48 h 2772"/>
                  <a:gd name="T4" fmla="*/ 780 w 1116"/>
                  <a:gd name="T5" fmla="*/ 114 h 2772"/>
                  <a:gd name="T6" fmla="*/ 534 w 1116"/>
                  <a:gd name="T7" fmla="*/ 258 h 2772"/>
                  <a:gd name="T8" fmla="*/ 297 w 1116"/>
                  <a:gd name="T9" fmla="*/ 498 h 2772"/>
                  <a:gd name="T10" fmla="*/ 180 w 1116"/>
                  <a:gd name="T11" fmla="*/ 678 h 2772"/>
                  <a:gd name="T12" fmla="*/ 72 w 1116"/>
                  <a:gd name="T13" fmla="*/ 939 h 2772"/>
                  <a:gd name="T14" fmla="*/ 18 w 1116"/>
                  <a:gd name="T15" fmla="*/ 1140 h 2772"/>
                  <a:gd name="T16" fmla="*/ 0 w 1116"/>
                  <a:gd name="T17" fmla="*/ 1392 h 2772"/>
                  <a:gd name="T18" fmla="*/ 45 w 1116"/>
                  <a:gd name="T19" fmla="*/ 1701 h 2772"/>
                  <a:gd name="T20" fmla="*/ 153 w 1116"/>
                  <a:gd name="T21" fmla="*/ 2037 h 2772"/>
                  <a:gd name="T22" fmla="*/ 393 w 1116"/>
                  <a:gd name="T23" fmla="*/ 2376 h 2772"/>
                  <a:gd name="T24" fmla="*/ 660 w 1116"/>
                  <a:gd name="T25" fmla="*/ 2601 h 2772"/>
                  <a:gd name="T26" fmla="*/ 933 w 1116"/>
                  <a:gd name="T27" fmla="*/ 2727 h 2772"/>
                  <a:gd name="T28" fmla="*/ 1116 w 1116"/>
                  <a:gd name="T29" fmla="*/ 2772 h 2772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1116"/>
                  <a:gd name="T46" fmla="*/ 0 h 2772"/>
                  <a:gd name="T47" fmla="*/ 1116 w 1116"/>
                  <a:gd name="T48" fmla="*/ 2772 h 2772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1116" h="2772">
                    <a:moveTo>
                      <a:pt x="1104" y="0"/>
                    </a:moveTo>
                    <a:cubicBezTo>
                      <a:pt x="1073" y="8"/>
                      <a:pt x="972" y="29"/>
                      <a:pt x="918" y="48"/>
                    </a:cubicBezTo>
                    <a:cubicBezTo>
                      <a:pt x="864" y="67"/>
                      <a:pt x="844" y="79"/>
                      <a:pt x="780" y="114"/>
                    </a:cubicBezTo>
                    <a:cubicBezTo>
                      <a:pt x="716" y="149"/>
                      <a:pt x="614" y="194"/>
                      <a:pt x="534" y="258"/>
                    </a:cubicBezTo>
                    <a:cubicBezTo>
                      <a:pt x="454" y="322"/>
                      <a:pt x="356" y="428"/>
                      <a:pt x="297" y="498"/>
                    </a:cubicBezTo>
                    <a:cubicBezTo>
                      <a:pt x="238" y="568"/>
                      <a:pt x="217" y="605"/>
                      <a:pt x="180" y="678"/>
                    </a:cubicBezTo>
                    <a:cubicBezTo>
                      <a:pt x="143" y="751"/>
                      <a:pt x="99" y="862"/>
                      <a:pt x="72" y="939"/>
                    </a:cubicBezTo>
                    <a:lnTo>
                      <a:pt x="18" y="1140"/>
                    </a:lnTo>
                    <a:lnTo>
                      <a:pt x="0" y="1392"/>
                    </a:lnTo>
                    <a:cubicBezTo>
                      <a:pt x="4" y="1485"/>
                      <a:pt x="20" y="1594"/>
                      <a:pt x="45" y="1701"/>
                    </a:cubicBezTo>
                    <a:cubicBezTo>
                      <a:pt x="70" y="1808"/>
                      <a:pt x="95" y="1925"/>
                      <a:pt x="153" y="2037"/>
                    </a:cubicBezTo>
                    <a:cubicBezTo>
                      <a:pt x="211" y="2149"/>
                      <a:pt x="308" y="2282"/>
                      <a:pt x="393" y="2376"/>
                    </a:cubicBezTo>
                    <a:cubicBezTo>
                      <a:pt x="478" y="2470"/>
                      <a:pt x="570" y="2542"/>
                      <a:pt x="660" y="2601"/>
                    </a:cubicBezTo>
                    <a:cubicBezTo>
                      <a:pt x="750" y="2660"/>
                      <a:pt x="857" y="2698"/>
                      <a:pt x="933" y="2727"/>
                    </a:cubicBezTo>
                    <a:cubicBezTo>
                      <a:pt x="1009" y="2756"/>
                      <a:pt x="1078" y="2763"/>
                      <a:pt x="1116" y="2772"/>
                    </a:cubicBezTo>
                  </a:path>
                </a:pathLst>
              </a:custGeom>
              <a:noFill/>
              <a:ln w="57150" cmpd="sng">
                <a:solidFill>
                  <a:schemeClr val="accent2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9310" name="Oval 110"/>
              <p:cNvSpPr>
                <a:spLocks noChangeArrowheads="1"/>
              </p:cNvSpPr>
              <p:nvPr/>
            </p:nvSpPr>
            <p:spPr bwMode="auto">
              <a:xfrm>
                <a:off x="288" y="1920"/>
                <a:ext cx="288" cy="144"/>
              </a:xfrm>
              <a:prstGeom prst="ellipse">
                <a:avLst/>
              </a:pr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uk-UA"/>
                  <a:t>180</a:t>
                </a:r>
                <a:r>
                  <a:rPr lang="uk-UA" baseline="40000"/>
                  <a:t>о</a:t>
                </a:r>
                <a:endParaRPr lang="ru-RU" baseline="40000"/>
              </a:p>
            </p:txBody>
          </p:sp>
        </p:grpSp>
        <p:grpSp>
          <p:nvGrpSpPr>
            <p:cNvPr id="9253" name="Group 178"/>
            <p:cNvGrpSpPr>
              <a:grpSpLocks/>
            </p:cNvGrpSpPr>
            <p:nvPr/>
          </p:nvGrpSpPr>
          <p:grpSpPr bwMode="auto">
            <a:xfrm>
              <a:off x="4271" y="601"/>
              <a:ext cx="1160" cy="379"/>
              <a:chOff x="4271" y="601"/>
              <a:chExt cx="1160" cy="379"/>
            </a:xfrm>
          </p:grpSpPr>
          <p:sp>
            <p:nvSpPr>
              <p:cNvPr id="9307" name="Freeform 157"/>
              <p:cNvSpPr>
                <a:spLocks/>
              </p:cNvSpPr>
              <p:nvPr/>
            </p:nvSpPr>
            <p:spPr bwMode="auto">
              <a:xfrm>
                <a:off x="4271" y="601"/>
                <a:ext cx="1160" cy="379"/>
              </a:xfrm>
              <a:custGeom>
                <a:avLst/>
                <a:gdLst>
                  <a:gd name="T0" fmla="*/ 0 w 1160"/>
                  <a:gd name="T1" fmla="*/ 12 h 379"/>
                  <a:gd name="T2" fmla="*/ 430 w 1160"/>
                  <a:gd name="T3" fmla="*/ 11 h 379"/>
                  <a:gd name="T4" fmla="*/ 676 w 1160"/>
                  <a:gd name="T5" fmla="*/ 77 h 379"/>
                  <a:gd name="T6" fmla="*/ 958 w 1160"/>
                  <a:gd name="T7" fmla="*/ 222 h 379"/>
                  <a:gd name="T8" fmla="*/ 1160 w 1160"/>
                  <a:gd name="T9" fmla="*/ 379 h 37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160"/>
                  <a:gd name="T16" fmla="*/ 0 h 379"/>
                  <a:gd name="T17" fmla="*/ 1160 w 1160"/>
                  <a:gd name="T18" fmla="*/ 379 h 379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160" h="379">
                    <a:moveTo>
                      <a:pt x="0" y="12"/>
                    </a:moveTo>
                    <a:cubicBezTo>
                      <a:pt x="72" y="12"/>
                      <a:pt x="317" y="0"/>
                      <a:pt x="430" y="11"/>
                    </a:cubicBezTo>
                    <a:cubicBezTo>
                      <a:pt x="543" y="22"/>
                      <a:pt x="588" y="42"/>
                      <a:pt x="676" y="77"/>
                    </a:cubicBezTo>
                    <a:cubicBezTo>
                      <a:pt x="764" y="112"/>
                      <a:pt x="877" y="172"/>
                      <a:pt x="958" y="222"/>
                    </a:cubicBezTo>
                    <a:cubicBezTo>
                      <a:pt x="1039" y="272"/>
                      <a:pt x="1118" y="346"/>
                      <a:pt x="1160" y="379"/>
                    </a:cubicBezTo>
                  </a:path>
                </a:pathLst>
              </a:custGeom>
              <a:noFill/>
              <a:ln w="57150" cmpd="sng">
                <a:solidFill>
                  <a:schemeClr val="accent2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9308" name="Oval 175"/>
              <p:cNvSpPr>
                <a:spLocks noChangeArrowheads="1"/>
              </p:cNvSpPr>
              <p:nvPr/>
            </p:nvSpPr>
            <p:spPr bwMode="auto">
              <a:xfrm>
                <a:off x="5088" y="720"/>
                <a:ext cx="240" cy="144"/>
              </a:xfrm>
              <a:prstGeom prst="ellipse">
                <a:avLst/>
              </a:pr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uk-UA" sz="1600"/>
                  <a:t>180</a:t>
                </a:r>
                <a:r>
                  <a:rPr lang="uk-UA" sz="1600" baseline="40000"/>
                  <a:t>о</a:t>
                </a:r>
                <a:endParaRPr lang="ru-RU" sz="1600" baseline="40000"/>
              </a:p>
            </p:txBody>
          </p:sp>
        </p:grpSp>
      </p:grpSp>
      <p:grpSp>
        <p:nvGrpSpPr>
          <p:cNvPr id="9254" name="Group 203"/>
          <p:cNvGrpSpPr>
            <a:grpSpLocks/>
          </p:cNvGrpSpPr>
          <p:nvPr/>
        </p:nvGrpSpPr>
        <p:grpSpPr bwMode="auto">
          <a:xfrm>
            <a:off x="5080000" y="1371600"/>
            <a:ext cx="1600200" cy="4343400"/>
            <a:chOff x="3216" y="624"/>
            <a:chExt cx="1008" cy="2736"/>
          </a:xfrm>
        </p:grpSpPr>
        <p:sp>
          <p:nvSpPr>
            <p:cNvPr id="9303" name="Freeform 111"/>
            <p:cNvSpPr>
              <a:spLocks/>
            </p:cNvSpPr>
            <p:nvPr/>
          </p:nvSpPr>
          <p:spPr bwMode="auto">
            <a:xfrm>
              <a:off x="3259" y="624"/>
              <a:ext cx="965" cy="2736"/>
            </a:xfrm>
            <a:custGeom>
              <a:avLst/>
              <a:gdLst>
                <a:gd name="T0" fmla="*/ 965 w 965"/>
                <a:gd name="T1" fmla="*/ 0 h 2736"/>
                <a:gd name="T2" fmla="*/ 781 w 965"/>
                <a:gd name="T3" fmla="*/ 72 h 2736"/>
                <a:gd name="T4" fmla="*/ 581 w 965"/>
                <a:gd name="T5" fmla="*/ 192 h 2736"/>
                <a:gd name="T6" fmla="*/ 425 w 965"/>
                <a:gd name="T7" fmla="*/ 324 h 2736"/>
                <a:gd name="T8" fmla="*/ 189 w 965"/>
                <a:gd name="T9" fmla="*/ 648 h 2736"/>
                <a:gd name="T10" fmla="*/ 29 w 965"/>
                <a:gd name="T11" fmla="*/ 1132 h 2736"/>
                <a:gd name="T12" fmla="*/ 13 w 965"/>
                <a:gd name="T13" fmla="*/ 1440 h 2736"/>
                <a:gd name="T14" fmla="*/ 49 w 965"/>
                <a:gd name="T15" fmla="*/ 1692 h 2736"/>
                <a:gd name="T16" fmla="*/ 177 w 965"/>
                <a:gd name="T17" fmla="*/ 2060 h 2736"/>
                <a:gd name="T18" fmla="*/ 349 w 965"/>
                <a:gd name="T19" fmla="*/ 2324 h 2736"/>
                <a:gd name="T20" fmla="*/ 485 w 965"/>
                <a:gd name="T21" fmla="*/ 2460 h 2736"/>
                <a:gd name="T22" fmla="*/ 697 w 965"/>
                <a:gd name="T23" fmla="*/ 2620 h 2736"/>
                <a:gd name="T24" fmla="*/ 853 w 965"/>
                <a:gd name="T25" fmla="*/ 2704 h 2736"/>
                <a:gd name="T26" fmla="*/ 965 w 965"/>
                <a:gd name="T27" fmla="*/ 2736 h 27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w 965"/>
                <a:gd name="T43" fmla="*/ 0 h 2736"/>
                <a:gd name="T44" fmla="*/ 965 w 965"/>
                <a:gd name="T45" fmla="*/ 2736 h 2736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T42" t="T43" r="T44" b="T45"/>
              <a:pathLst>
                <a:path w="965" h="2736">
                  <a:moveTo>
                    <a:pt x="965" y="0"/>
                  </a:moveTo>
                  <a:cubicBezTo>
                    <a:pt x="934" y="12"/>
                    <a:pt x="845" y="40"/>
                    <a:pt x="781" y="72"/>
                  </a:cubicBezTo>
                  <a:cubicBezTo>
                    <a:pt x="717" y="104"/>
                    <a:pt x="640" y="150"/>
                    <a:pt x="581" y="192"/>
                  </a:cubicBezTo>
                  <a:cubicBezTo>
                    <a:pt x="522" y="234"/>
                    <a:pt x="490" y="248"/>
                    <a:pt x="425" y="324"/>
                  </a:cubicBezTo>
                  <a:cubicBezTo>
                    <a:pt x="360" y="400"/>
                    <a:pt x="255" y="514"/>
                    <a:pt x="189" y="648"/>
                  </a:cubicBezTo>
                  <a:cubicBezTo>
                    <a:pt x="123" y="782"/>
                    <a:pt x="58" y="1000"/>
                    <a:pt x="29" y="1132"/>
                  </a:cubicBezTo>
                  <a:cubicBezTo>
                    <a:pt x="0" y="1264"/>
                    <a:pt x="10" y="1347"/>
                    <a:pt x="13" y="1440"/>
                  </a:cubicBezTo>
                  <a:cubicBezTo>
                    <a:pt x="16" y="1533"/>
                    <a:pt x="22" y="1589"/>
                    <a:pt x="49" y="1692"/>
                  </a:cubicBezTo>
                  <a:cubicBezTo>
                    <a:pt x="76" y="1795"/>
                    <a:pt x="127" y="1955"/>
                    <a:pt x="177" y="2060"/>
                  </a:cubicBezTo>
                  <a:cubicBezTo>
                    <a:pt x="227" y="2165"/>
                    <a:pt x="298" y="2257"/>
                    <a:pt x="349" y="2324"/>
                  </a:cubicBezTo>
                  <a:cubicBezTo>
                    <a:pt x="400" y="2391"/>
                    <a:pt x="427" y="2411"/>
                    <a:pt x="485" y="2460"/>
                  </a:cubicBezTo>
                  <a:cubicBezTo>
                    <a:pt x="543" y="2509"/>
                    <a:pt x="636" y="2579"/>
                    <a:pt x="697" y="2620"/>
                  </a:cubicBezTo>
                  <a:cubicBezTo>
                    <a:pt x="758" y="2661"/>
                    <a:pt x="808" y="2685"/>
                    <a:pt x="853" y="2704"/>
                  </a:cubicBezTo>
                  <a:cubicBezTo>
                    <a:pt x="898" y="2723"/>
                    <a:pt x="942" y="2729"/>
                    <a:pt x="965" y="2736"/>
                  </a:cubicBezTo>
                </a:path>
              </a:pathLst>
            </a:custGeom>
            <a:noFill/>
            <a:ln w="19050" cmpd="sng">
              <a:solidFill>
                <a:schemeClr val="accent2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9304" name="Oval 200"/>
            <p:cNvSpPr>
              <a:spLocks noChangeArrowheads="1"/>
            </p:cNvSpPr>
            <p:nvPr/>
          </p:nvSpPr>
          <p:spPr bwMode="auto">
            <a:xfrm>
              <a:off x="3216" y="2016"/>
              <a:ext cx="144" cy="144"/>
            </a:xfrm>
            <a:prstGeom prst="ellipse">
              <a:avLst/>
            </a:pr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uk-UA" sz="1600"/>
                <a:t>10</a:t>
              </a:r>
              <a:r>
                <a:rPr lang="uk-UA" sz="1600" baseline="40000"/>
                <a:t>о</a:t>
              </a:r>
              <a:endParaRPr lang="ru-RU" sz="1600" baseline="40000"/>
            </a:p>
          </p:txBody>
        </p:sp>
      </p:grpSp>
      <p:grpSp>
        <p:nvGrpSpPr>
          <p:cNvPr id="9255" name="Group 204"/>
          <p:cNvGrpSpPr>
            <a:grpSpLocks/>
          </p:cNvGrpSpPr>
          <p:nvPr/>
        </p:nvGrpSpPr>
        <p:grpSpPr bwMode="auto">
          <a:xfrm>
            <a:off x="4622800" y="1376363"/>
            <a:ext cx="2098675" cy="4348162"/>
            <a:chOff x="2928" y="627"/>
            <a:chExt cx="1322" cy="2739"/>
          </a:xfrm>
        </p:grpSpPr>
        <p:sp>
          <p:nvSpPr>
            <p:cNvPr id="9301" name="Freeform 116"/>
            <p:cNvSpPr>
              <a:spLocks/>
            </p:cNvSpPr>
            <p:nvPr/>
          </p:nvSpPr>
          <p:spPr bwMode="auto">
            <a:xfrm>
              <a:off x="2992" y="627"/>
              <a:ext cx="1258" cy="2739"/>
            </a:xfrm>
            <a:custGeom>
              <a:avLst/>
              <a:gdLst>
                <a:gd name="T0" fmla="*/ 1235 w 1258"/>
                <a:gd name="T1" fmla="*/ 0 h 2739"/>
                <a:gd name="T2" fmla="*/ 977 w 1258"/>
                <a:gd name="T3" fmla="*/ 42 h 2739"/>
                <a:gd name="T4" fmla="*/ 785 w 1258"/>
                <a:gd name="T5" fmla="*/ 117 h 2739"/>
                <a:gd name="T6" fmla="*/ 525 w 1258"/>
                <a:gd name="T7" fmla="*/ 263 h 2739"/>
                <a:gd name="T8" fmla="*/ 344 w 1258"/>
                <a:gd name="T9" fmla="*/ 458 h 2739"/>
                <a:gd name="T10" fmla="*/ 182 w 1258"/>
                <a:gd name="T11" fmla="*/ 678 h 2739"/>
                <a:gd name="T12" fmla="*/ 75 w 1258"/>
                <a:gd name="T13" fmla="*/ 914 h 2739"/>
                <a:gd name="T14" fmla="*/ 30 w 1258"/>
                <a:gd name="T15" fmla="*/ 1116 h 2739"/>
                <a:gd name="T16" fmla="*/ 0 w 1258"/>
                <a:gd name="T17" fmla="*/ 1393 h 2739"/>
                <a:gd name="T18" fmla="*/ 47 w 1258"/>
                <a:gd name="T19" fmla="*/ 1719 h 2739"/>
                <a:gd name="T20" fmla="*/ 180 w 1258"/>
                <a:gd name="T21" fmla="*/ 2051 h 2739"/>
                <a:gd name="T22" fmla="*/ 458 w 1258"/>
                <a:gd name="T23" fmla="*/ 2400 h 2739"/>
                <a:gd name="T24" fmla="*/ 743 w 1258"/>
                <a:gd name="T25" fmla="*/ 2598 h 2739"/>
                <a:gd name="T26" fmla="*/ 1025 w 1258"/>
                <a:gd name="T27" fmla="*/ 2709 h 2739"/>
                <a:gd name="T28" fmla="*/ 1258 w 1258"/>
                <a:gd name="T29" fmla="*/ 2739 h 2739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1258"/>
                <a:gd name="T46" fmla="*/ 0 h 2739"/>
                <a:gd name="T47" fmla="*/ 1258 w 1258"/>
                <a:gd name="T48" fmla="*/ 2739 h 2739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1258" h="2739">
                  <a:moveTo>
                    <a:pt x="1235" y="0"/>
                  </a:moveTo>
                  <a:cubicBezTo>
                    <a:pt x="1192" y="6"/>
                    <a:pt x="1052" y="23"/>
                    <a:pt x="977" y="42"/>
                  </a:cubicBezTo>
                  <a:cubicBezTo>
                    <a:pt x="902" y="61"/>
                    <a:pt x="860" y="80"/>
                    <a:pt x="785" y="117"/>
                  </a:cubicBezTo>
                  <a:cubicBezTo>
                    <a:pt x="710" y="154"/>
                    <a:pt x="598" y="206"/>
                    <a:pt x="525" y="263"/>
                  </a:cubicBezTo>
                  <a:cubicBezTo>
                    <a:pt x="452" y="320"/>
                    <a:pt x="401" y="389"/>
                    <a:pt x="344" y="458"/>
                  </a:cubicBezTo>
                  <a:cubicBezTo>
                    <a:pt x="287" y="527"/>
                    <a:pt x="227" y="602"/>
                    <a:pt x="182" y="678"/>
                  </a:cubicBezTo>
                  <a:cubicBezTo>
                    <a:pt x="137" y="754"/>
                    <a:pt x="100" y="841"/>
                    <a:pt x="75" y="914"/>
                  </a:cubicBezTo>
                  <a:lnTo>
                    <a:pt x="30" y="1116"/>
                  </a:lnTo>
                  <a:lnTo>
                    <a:pt x="0" y="1393"/>
                  </a:lnTo>
                  <a:cubicBezTo>
                    <a:pt x="3" y="1493"/>
                    <a:pt x="17" y="1609"/>
                    <a:pt x="47" y="1719"/>
                  </a:cubicBezTo>
                  <a:cubicBezTo>
                    <a:pt x="77" y="1829"/>
                    <a:pt x="112" y="1938"/>
                    <a:pt x="180" y="2051"/>
                  </a:cubicBezTo>
                  <a:cubicBezTo>
                    <a:pt x="248" y="2164"/>
                    <a:pt x="364" y="2309"/>
                    <a:pt x="458" y="2400"/>
                  </a:cubicBezTo>
                  <a:cubicBezTo>
                    <a:pt x="552" y="2491"/>
                    <a:pt x="649" y="2547"/>
                    <a:pt x="743" y="2598"/>
                  </a:cubicBezTo>
                  <a:cubicBezTo>
                    <a:pt x="837" y="2649"/>
                    <a:pt x="939" y="2686"/>
                    <a:pt x="1025" y="2709"/>
                  </a:cubicBezTo>
                  <a:cubicBezTo>
                    <a:pt x="1111" y="2732"/>
                    <a:pt x="1210" y="2733"/>
                    <a:pt x="1258" y="2739"/>
                  </a:cubicBezTo>
                </a:path>
              </a:pathLst>
            </a:custGeom>
            <a:noFill/>
            <a:ln w="19050" cmpd="sng">
              <a:solidFill>
                <a:schemeClr val="accent2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9302" name="Oval 202"/>
            <p:cNvSpPr>
              <a:spLocks noChangeArrowheads="1"/>
            </p:cNvSpPr>
            <p:nvPr/>
          </p:nvSpPr>
          <p:spPr bwMode="auto">
            <a:xfrm>
              <a:off x="2928" y="2016"/>
              <a:ext cx="144" cy="144"/>
            </a:xfrm>
            <a:prstGeom prst="ellipse">
              <a:avLst/>
            </a:pr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uk-UA" sz="1600"/>
                <a:t>10</a:t>
              </a:r>
              <a:r>
                <a:rPr lang="uk-UA" sz="1600" baseline="40000"/>
                <a:t>о</a:t>
              </a:r>
              <a:endParaRPr lang="ru-RU" sz="1600" baseline="40000"/>
            </a:p>
          </p:txBody>
        </p:sp>
      </p:grpSp>
      <p:grpSp>
        <p:nvGrpSpPr>
          <p:cNvPr id="9256" name="Group 213"/>
          <p:cNvGrpSpPr>
            <a:grpSpLocks/>
          </p:cNvGrpSpPr>
          <p:nvPr/>
        </p:nvGrpSpPr>
        <p:grpSpPr bwMode="auto">
          <a:xfrm>
            <a:off x="203200" y="3148013"/>
            <a:ext cx="8666163" cy="84137"/>
            <a:chOff x="144" y="1743"/>
            <a:chExt cx="5459" cy="53"/>
          </a:xfrm>
        </p:grpSpPr>
        <p:sp>
          <p:nvSpPr>
            <p:cNvPr id="99" name="Freeform 209"/>
            <p:cNvSpPr>
              <a:spLocks/>
            </p:cNvSpPr>
            <p:nvPr/>
          </p:nvSpPr>
          <p:spPr bwMode="auto">
            <a:xfrm>
              <a:off x="3168" y="1743"/>
              <a:ext cx="2435" cy="53"/>
            </a:xfrm>
            <a:custGeom>
              <a:avLst/>
              <a:gdLst>
                <a:gd name="T0" fmla="*/ 0 w 2435"/>
                <a:gd name="T1" fmla="*/ 6 h 53"/>
                <a:gd name="T2" fmla="*/ 1597 w 2435"/>
                <a:gd name="T3" fmla="*/ 52 h 53"/>
                <a:gd name="T4" fmla="*/ 2435 w 2435"/>
                <a:gd name="T5" fmla="*/ 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435" h="53">
                  <a:moveTo>
                    <a:pt x="0" y="6"/>
                  </a:moveTo>
                  <a:cubicBezTo>
                    <a:pt x="266" y="14"/>
                    <a:pt x="1191" y="53"/>
                    <a:pt x="1597" y="52"/>
                  </a:cubicBezTo>
                  <a:cubicBezTo>
                    <a:pt x="2003" y="51"/>
                    <a:pt x="2261" y="11"/>
                    <a:pt x="2435" y="0"/>
                  </a:cubicBezTo>
                </a:path>
              </a:pathLst>
            </a:custGeom>
            <a:ln w="127000">
              <a:headEnd type="none" w="sm" len="sm"/>
              <a:tailEnd type="stealth" w="med" len="med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00" name="Freeform 210"/>
            <p:cNvSpPr>
              <a:spLocks/>
            </p:cNvSpPr>
            <p:nvPr/>
          </p:nvSpPr>
          <p:spPr bwMode="auto">
            <a:xfrm>
              <a:off x="144" y="1776"/>
              <a:ext cx="285" cy="8"/>
            </a:xfrm>
            <a:custGeom>
              <a:avLst/>
              <a:gdLst>
                <a:gd name="T0" fmla="*/ 0 w 285"/>
                <a:gd name="T1" fmla="*/ 8 h 8"/>
                <a:gd name="T2" fmla="*/ 207 w 285"/>
                <a:gd name="T3" fmla="*/ 1 h 8"/>
                <a:gd name="T4" fmla="*/ 285 w 285"/>
                <a:gd name="T5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85" h="8">
                  <a:moveTo>
                    <a:pt x="0" y="8"/>
                  </a:moveTo>
                  <a:cubicBezTo>
                    <a:pt x="34" y="7"/>
                    <a:pt x="160" y="2"/>
                    <a:pt x="207" y="1"/>
                  </a:cubicBezTo>
                  <a:cubicBezTo>
                    <a:pt x="254" y="0"/>
                    <a:pt x="269" y="0"/>
                    <a:pt x="285" y="0"/>
                  </a:cubicBezTo>
                </a:path>
              </a:pathLst>
            </a:custGeom>
            <a:ln w="127000">
              <a:headEnd type="none" w="sm" len="sm"/>
              <a:tailEnd type="stealth" w="med" len="med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ru-RU"/>
            </a:p>
          </p:txBody>
        </p:sp>
      </p:grpSp>
      <p:sp>
        <p:nvSpPr>
          <p:cNvPr id="101" name="Freeform 212"/>
          <p:cNvSpPr>
            <a:spLocks/>
          </p:cNvSpPr>
          <p:nvPr/>
        </p:nvSpPr>
        <p:spPr bwMode="auto">
          <a:xfrm>
            <a:off x="639763" y="3159125"/>
            <a:ext cx="4298950" cy="23813"/>
          </a:xfrm>
          <a:custGeom>
            <a:avLst/>
            <a:gdLst>
              <a:gd name="T0" fmla="*/ 2147483647 w 2708"/>
              <a:gd name="T1" fmla="*/ 2147483647 h 15"/>
              <a:gd name="T2" fmla="*/ 0 w 2708"/>
              <a:gd name="T3" fmla="*/ 0 h 15"/>
              <a:gd name="T4" fmla="*/ 0 60000 65536"/>
              <a:gd name="T5" fmla="*/ 0 60000 65536"/>
              <a:gd name="T6" fmla="*/ 0 w 2708"/>
              <a:gd name="T7" fmla="*/ 0 h 15"/>
              <a:gd name="T8" fmla="*/ 2708 w 2708"/>
              <a:gd name="T9" fmla="*/ 15 h 15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2708" h="15">
                <a:moveTo>
                  <a:pt x="2708" y="15"/>
                </a:moveTo>
                <a:cubicBezTo>
                  <a:pt x="2257" y="12"/>
                  <a:pt x="564" y="3"/>
                  <a:pt x="0" y="0"/>
                </a:cubicBezTo>
              </a:path>
            </a:pathLst>
          </a:custGeom>
          <a:noFill/>
          <a:ln w="127000" cmpd="sng">
            <a:solidFill>
              <a:srgbClr val="FF0000"/>
            </a:solidFill>
            <a:round/>
            <a:headEnd type="none" w="med" len="med"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102" name="Text Box 215"/>
          <p:cNvSpPr txBox="1">
            <a:spLocks noChangeArrowheads="1"/>
          </p:cNvSpPr>
          <p:nvPr/>
        </p:nvSpPr>
        <p:spPr bwMode="auto">
          <a:xfrm>
            <a:off x="889000" y="6121400"/>
            <a:ext cx="2170113" cy="400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uk-UA" sz="2000" b="1" dirty="0">
                <a:solidFill>
                  <a:schemeClr val="accent2">
                    <a:lumMod val="75000"/>
                  </a:schemeClr>
                </a:solidFill>
                <a:latin typeface="+mn-lt"/>
              </a:rPr>
              <a:t>західна </a:t>
            </a:r>
            <a:r>
              <a:rPr lang="uk-UA" sz="2000" b="1" i="1" dirty="0">
                <a:solidFill>
                  <a:schemeClr val="accent2">
                    <a:lumMod val="75000"/>
                  </a:schemeClr>
                </a:solidFill>
                <a:latin typeface="+mn-lt"/>
              </a:rPr>
              <a:t>(зх. д.)</a:t>
            </a:r>
            <a:endParaRPr lang="ru-RU" sz="2000" b="1" i="1" dirty="0">
              <a:solidFill>
                <a:schemeClr val="accent2">
                  <a:lumMod val="75000"/>
                </a:schemeClr>
              </a:solidFill>
              <a:latin typeface="+mn-lt"/>
            </a:endParaRPr>
          </a:p>
        </p:txBody>
      </p:sp>
      <p:grpSp>
        <p:nvGrpSpPr>
          <p:cNvPr id="9257" name="Group 223"/>
          <p:cNvGrpSpPr>
            <a:grpSpLocks/>
          </p:cNvGrpSpPr>
          <p:nvPr/>
        </p:nvGrpSpPr>
        <p:grpSpPr bwMode="auto">
          <a:xfrm>
            <a:off x="6146800" y="1981200"/>
            <a:ext cx="533400" cy="381000"/>
            <a:chOff x="864" y="1392"/>
            <a:chExt cx="336" cy="240"/>
          </a:xfrm>
        </p:grpSpPr>
        <p:sp>
          <p:nvSpPr>
            <p:cNvPr id="9297" name="Oval 224"/>
            <p:cNvSpPr>
              <a:spLocks noChangeArrowheads="1"/>
            </p:cNvSpPr>
            <p:nvPr/>
          </p:nvSpPr>
          <p:spPr bwMode="auto">
            <a:xfrm>
              <a:off x="1104" y="1536"/>
              <a:ext cx="96" cy="96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9298" name="WordArt 225"/>
            <p:cNvSpPr>
              <a:spLocks noChangeArrowheads="1" noChangeShapeType="1" noTextEdit="1"/>
            </p:cNvSpPr>
            <p:nvPr/>
          </p:nvSpPr>
          <p:spPr bwMode="auto">
            <a:xfrm>
              <a:off x="864" y="1392"/>
              <a:ext cx="198" cy="192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ru-RU" sz="3600" kern="10">
                  <a:ln w="9525">
                    <a:solidFill>
                      <a:srgbClr val="FF0000"/>
                    </a:solidFill>
                    <a:round/>
                    <a:headEnd/>
                    <a:tailEnd/>
                  </a:ln>
                  <a:solidFill>
                    <a:srgbClr val="FF0000"/>
                  </a:solidFill>
                  <a:latin typeface="Arial"/>
                  <a:cs typeface="Arial"/>
                </a:rPr>
                <a:t>А</a:t>
              </a:r>
            </a:p>
          </p:txBody>
        </p:sp>
      </p:grpSp>
      <p:grpSp>
        <p:nvGrpSpPr>
          <p:cNvPr id="9258" name="Group 226"/>
          <p:cNvGrpSpPr>
            <a:grpSpLocks/>
          </p:cNvGrpSpPr>
          <p:nvPr/>
        </p:nvGrpSpPr>
        <p:grpSpPr bwMode="auto">
          <a:xfrm>
            <a:off x="5003800" y="2590800"/>
            <a:ext cx="457200" cy="381000"/>
            <a:chOff x="3744" y="2736"/>
            <a:chExt cx="288" cy="240"/>
          </a:xfrm>
        </p:grpSpPr>
        <p:sp>
          <p:nvSpPr>
            <p:cNvPr id="9295" name="Oval 227"/>
            <p:cNvSpPr>
              <a:spLocks noChangeArrowheads="1"/>
            </p:cNvSpPr>
            <p:nvPr/>
          </p:nvSpPr>
          <p:spPr bwMode="auto">
            <a:xfrm>
              <a:off x="3936" y="2880"/>
              <a:ext cx="96" cy="96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9296" name="WordArt 228"/>
            <p:cNvSpPr>
              <a:spLocks noChangeArrowheads="1" noChangeShapeType="1" noTextEdit="1"/>
            </p:cNvSpPr>
            <p:nvPr/>
          </p:nvSpPr>
          <p:spPr bwMode="auto">
            <a:xfrm>
              <a:off x="3744" y="2736"/>
              <a:ext cx="144" cy="192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ru-RU" sz="3600" kern="10">
                  <a:ln w="9525">
                    <a:solidFill>
                      <a:srgbClr val="FF0000"/>
                    </a:solidFill>
                    <a:round/>
                    <a:headEnd/>
                    <a:tailEnd/>
                  </a:ln>
                  <a:solidFill>
                    <a:srgbClr val="FF0000"/>
                  </a:solidFill>
                  <a:latin typeface="Arial"/>
                  <a:cs typeface="Arial"/>
                </a:rPr>
                <a:t>Б</a:t>
              </a:r>
            </a:p>
          </p:txBody>
        </p:sp>
      </p:grpSp>
      <p:grpSp>
        <p:nvGrpSpPr>
          <p:cNvPr id="9259" name="Group 229"/>
          <p:cNvGrpSpPr>
            <a:grpSpLocks/>
          </p:cNvGrpSpPr>
          <p:nvPr/>
        </p:nvGrpSpPr>
        <p:grpSpPr bwMode="auto">
          <a:xfrm>
            <a:off x="4470400" y="3962400"/>
            <a:ext cx="457200" cy="381000"/>
            <a:chOff x="2016" y="2112"/>
            <a:chExt cx="288" cy="240"/>
          </a:xfrm>
        </p:grpSpPr>
        <p:sp>
          <p:nvSpPr>
            <p:cNvPr id="9293" name="Oval 230"/>
            <p:cNvSpPr>
              <a:spLocks noChangeArrowheads="1"/>
            </p:cNvSpPr>
            <p:nvPr/>
          </p:nvSpPr>
          <p:spPr bwMode="auto">
            <a:xfrm>
              <a:off x="2208" y="2256"/>
              <a:ext cx="96" cy="96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9294" name="WordArt 231"/>
            <p:cNvSpPr>
              <a:spLocks noChangeArrowheads="1" noChangeShapeType="1" noTextEdit="1"/>
            </p:cNvSpPr>
            <p:nvPr/>
          </p:nvSpPr>
          <p:spPr bwMode="auto">
            <a:xfrm>
              <a:off x="2016" y="2112"/>
              <a:ext cx="144" cy="192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ru-RU" sz="3600" kern="10">
                  <a:ln w="9525">
                    <a:solidFill>
                      <a:srgbClr val="FF0000"/>
                    </a:solidFill>
                    <a:round/>
                    <a:headEnd/>
                    <a:tailEnd/>
                  </a:ln>
                  <a:solidFill>
                    <a:srgbClr val="FF0000"/>
                  </a:solidFill>
                  <a:latin typeface="Arial"/>
                  <a:cs typeface="Arial"/>
                </a:rPr>
                <a:t>В</a:t>
              </a:r>
            </a:p>
          </p:txBody>
        </p:sp>
      </p:grpSp>
      <p:grpSp>
        <p:nvGrpSpPr>
          <p:cNvPr id="9261" name="Group 235"/>
          <p:cNvGrpSpPr>
            <a:grpSpLocks/>
          </p:cNvGrpSpPr>
          <p:nvPr/>
        </p:nvGrpSpPr>
        <p:grpSpPr bwMode="auto">
          <a:xfrm>
            <a:off x="431800" y="4724400"/>
            <a:ext cx="381000" cy="457200"/>
            <a:chOff x="1296" y="912"/>
            <a:chExt cx="240" cy="288"/>
          </a:xfrm>
        </p:grpSpPr>
        <p:sp>
          <p:nvSpPr>
            <p:cNvPr id="9289" name="Oval 236"/>
            <p:cNvSpPr>
              <a:spLocks noChangeArrowheads="1"/>
            </p:cNvSpPr>
            <p:nvPr/>
          </p:nvSpPr>
          <p:spPr bwMode="auto">
            <a:xfrm>
              <a:off x="1440" y="912"/>
              <a:ext cx="96" cy="96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9290" name="WordArt 237"/>
            <p:cNvSpPr>
              <a:spLocks noChangeArrowheads="1" noChangeShapeType="1" noTextEdit="1"/>
            </p:cNvSpPr>
            <p:nvPr/>
          </p:nvSpPr>
          <p:spPr bwMode="auto">
            <a:xfrm>
              <a:off x="1296" y="1008"/>
              <a:ext cx="144" cy="192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ru-RU" sz="3600" kern="10">
                  <a:ln w="9525">
                    <a:solidFill>
                      <a:srgbClr val="FF0000"/>
                    </a:solidFill>
                    <a:round/>
                    <a:headEnd/>
                    <a:tailEnd/>
                  </a:ln>
                  <a:solidFill>
                    <a:srgbClr val="FF0000"/>
                  </a:solidFill>
                  <a:latin typeface="Arial"/>
                  <a:cs typeface="Arial"/>
                </a:rPr>
                <a:t>Д</a:t>
              </a:r>
            </a:p>
          </p:txBody>
        </p:sp>
      </p:grpSp>
      <p:grpSp>
        <p:nvGrpSpPr>
          <p:cNvPr id="9262" name="Group 238"/>
          <p:cNvGrpSpPr>
            <a:grpSpLocks/>
          </p:cNvGrpSpPr>
          <p:nvPr/>
        </p:nvGrpSpPr>
        <p:grpSpPr bwMode="auto">
          <a:xfrm>
            <a:off x="1270000" y="2209800"/>
            <a:ext cx="457200" cy="381000"/>
            <a:chOff x="912" y="2784"/>
            <a:chExt cx="288" cy="240"/>
          </a:xfrm>
        </p:grpSpPr>
        <p:sp>
          <p:nvSpPr>
            <p:cNvPr id="9287" name="Oval 239"/>
            <p:cNvSpPr>
              <a:spLocks noChangeArrowheads="1"/>
            </p:cNvSpPr>
            <p:nvPr/>
          </p:nvSpPr>
          <p:spPr bwMode="auto">
            <a:xfrm>
              <a:off x="1104" y="2928"/>
              <a:ext cx="96" cy="96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9288" name="WordArt 240"/>
            <p:cNvSpPr>
              <a:spLocks noChangeArrowheads="1" noChangeShapeType="1" noTextEdit="1"/>
            </p:cNvSpPr>
            <p:nvPr/>
          </p:nvSpPr>
          <p:spPr bwMode="auto">
            <a:xfrm>
              <a:off x="912" y="2784"/>
              <a:ext cx="144" cy="192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ru-RU" sz="3600" kern="10">
                  <a:ln w="9525">
                    <a:solidFill>
                      <a:srgbClr val="FF0000"/>
                    </a:solidFill>
                    <a:round/>
                    <a:headEnd/>
                    <a:tailEnd/>
                  </a:ln>
                  <a:solidFill>
                    <a:srgbClr val="FF0000"/>
                  </a:solidFill>
                  <a:latin typeface="Arial"/>
                  <a:cs typeface="Arial"/>
                </a:rPr>
                <a:t>Е</a:t>
              </a:r>
            </a:p>
          </p:txBody>
        </p:sp>
      </p:grpSp>
      <p:sp>
        <p:nvSpPr>
          <p:cNvPr id="9286" name="WordArt 243"/>
          <p:cNvSpPr>
            <a:spLocks noChangeArrowheads="1" noChangeShapeType="1" noTextEdit="1"/>
          </p:cNvSpPr>
          <p:nvPr/>
        </p:nvSpPr>
        <p:spPr bwMode="auto">
          <a:xfrm>
            <a:off x="7747000" y="4114800"/>
            <a:ext cx="228600" cy="3048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endParaRPr lang="ru-RU" sz="3600" kern="10" dirty="0">
              <a:ln w="9525">
                <a:solidFill>
                  <a:srgbClr val="FF0000"/>
                </a:solidFill>
                <a:round/>
                <a:headEnd/>
                <a:tailEnd/>
              </a:ln>
              <a:solidFill>
                <a:srgbClr val="FF0000"/>
              </a:solidFill>
              <a:latin typeface="Arial"/>
              <a:cs typeface="Arial"/>
            </a:endParaRPr>
          </a:p>
        </p:txBody>
      </p:sp>
      <p:grpSp>
        <p:nvGrpSpPr>
          <p:cNvPr id="97" name="Group 244"/>
          <p:cNvGrpSpPr>
            <a:grpSpLocks/>
          </p:cNvGrpSpPr>
          <p:nvPr/>
        </p:nvGrpSpPr>
        <p:grpSpPr bwMode="auto">
          <a:xfrm>
            <a:off x="2641600" y="1600200"/>
            <a:ext cx="457200" cy="533400"/>
            <a:chOff x="4848" y="2400"/>
            <a:chExt cx="288" cy="336"/>
          </a:xfrm>
        </p:grpSpPr>
        <p:sp>
          <p:nvSpPr>
            <p:cNvPr id="9283" name="Oval 245"/>
            <p:cNvSpPr>
              <a:spLocks noChangeArrowheads="1"/>
            </p:cNvSpPr>
            <p:nvPr/>
          </p:nvSpPr>
          <p:spPr bwMode="auto">
            <a:xfrm>
              <a:off x="5040" y="2400"/>
              <a:ext cx="96" cy="96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9284" name="WordArt 246"/>
            <p:cNvSpPr>
              <a:spLocks noChangeArrowheads="1" noChangeShapeType="1" noTextEdit="1"/>
            </p:cNvSpPr>
            <p:nvPr/>
          </p:nvSpPr>
          <p:spPr bwMode="auto">
            <a:xfrm>
              <a:off x="4848" y="2544"/>
              <a:ext cx="240" cy="192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ru-RU" sz="3600" kern="10">
                  <a:ln w="9525">
                    <a:solidFill>
                      <a:srgbClr val="FF0000"/>
                    </a:solidFill>
                    <a:round/>
                    <a:headEnd/>
                    <a:tailEnd/>
                  </a:ln>
                  <a:solidFill>
                    <a:srgbClr val="FF0000"/>
                  </a:solidFill>
                  <a:latin typeface="Arial"/>
                  <a:cs typeface="Arial"/>
                </a:rPr>
                <a:t>Ж</a:t>
              </a:r>
            </a:p>
          </p:txBody>
        </p:sp>
      </p:grpSp>
      <p:sp>
        <p:nvSpPr>
          <p:cNvPr id="9278" name="WordArt 263"/>
          <p:cNvSpPr>
            <a:spLocks noChangeArrowheads="1" noChangeShapeType="1" noTextEdit="1"/>
          </p:cNvSpPr>
          <p:nvPr/>
        </p:nvSpPr>
        <p:spPr bwMode="auto">
          <a:xfrm>
            <a:off x="3175000" y="3657600"/>
            <a:ext cx="238125" cy="3048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endParaRPr lang="ru-RU" sz="3600" kern="10" dirty="0">
              <a:ln w="9525">
                <a:solidFill>
                  <a:srgbClr val="FF0000"/>
                </a:solidFill>
                <a:round/>
                <a:headEnd/>
                <a:tailEnd/>
              </a:ln>
              <a:solidFill>
                <a:srgbClr val="FF0000"/>
              </a:solidFill>
              <a:latin typeface="Arial"/>
              <a:cs typeface="Arial"/>
            </a:endParaRPr>
          </a:p>
        </p:txBody>
      </p:sp>
      <p:grpSp>
        <p:nvGrpSpPr>
          <p:cNvPr id="105" name="Group 264"/>
          <p:cNvGrpSpPr>
            <a:grpSpLocks/>
          </p:cNvGrpSpPr>
          <p:nvPr/>
        </p:nvGrpSpPr>
        <p:grpSpPr bwMode="auto">
          <a:xfrm>
            <a:off x="7823200" y="2057400"/>
            <a:ext cx="304800" cy="381000"/>
            <a:chOff x="4080" y="2208"/>
            <a:chExt cx="192" cy="240"/>
          </a:xfrm>
        </p:grpSpPr>
        <p:sp>
          <p:nvSpPr>
            <p:cNvPr id="9275" name="Oval 265"/>
            <p:cNvSpPr>
              <a:spLocks noChangeArrowheads="1"/>
            </p:cNvSpPr>
            <p:nvPr/>
          </p:nvSpPr>
          <p:spPr bwMode="auto">
            <a:xfrm>
              <a:off x="4176" y="2352"/>
              <a:ext cx="96" cy="96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9276" name="WordArt 266"/>
            <p:cNvSpPr>
              <a:spLocks noChangeArrowheads="1" noChangeShapeType="1" noTextEdit="1"/>
            </p:cNvSpPr>
            <p:nvPr/>
          </p:nvSpPr>
          <p:spPr bwMode="auto">
            <a:xfrm>
              <a:off x="4080" y="2208"/>
              <a:ext cx="150" cy="192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ru-RU" sz="3600" kern="10">
                  <a:ln w="9525">
                    <a:solidFill>
                      <a:srgbClr val="FF0000"/>
                    </a:solidFill>
                    <a:round/>
                    <a:headEnd/>
                    <a:tailEnd/>
                  </a:ln>
                  <a:solidFill>
                    <a:srgbClr val="FF0000"/>
                  </a:solidFill>
                  <a:latin typeface="Arial"/>
                  <a:cs typeface="Arial"/>
                </a:rPr>
                <a:t>Г</a:t>
              </a:r>
            </a:p>
          </p:txBody>
        </p:sp>
      </p:grpSp>
      <p:sp>
        <p:nvSpPr>
          <p:cNvPr id="9274" name="WordArt 269"/>
          <p:cNvSpPr>
            <a:spLocks noChangeArrowheads="1" noChangeShapeType="1" noTextEdit="1"/>
          </p:cNvSpPr>
          <p:nvPr/>
        </p:nvSpPr>
        <p:spPr bwMode="auto">
          <a:xfrm>
            <a:off x="431800" y="3733800"/>
            <a:ext cx="238125" cy="3048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endParaRPr lang="ru-RU" sz="3600" kern="10" dirty="0">
              <a:ln w="9525">
                <a:solidFill>
                  <a:srgbClr val="FF0000"/>
                </a:solidFill>
                <a:round/>
                <a:headEnd/>
                <a:tailEnd/>
              </a:ln>
              <a:solidFill>
                <a:srgbClr val="FF0000"/>
              </a:solidFill>
              <a:latin typeface="Arial"/>
              <a:cs typeface="Arial"/>
            </a:endParaRPr>
          </a:p>
        </p:txBody>
      </p:sp>
      <p:sp>
        <p:nvSpPr>
          <p:cNvPr id="151" name="Прямоугольник 150"/>
          <p:cNvSpPr/>
          <p:nvPr/>
        </p:nvSpPr>
        <p:spPr>
          <a:xfrm>
            <a:off x="2923448" y="116632"/>
            <a:ext cx="5443029" cy="76944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4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Географічна довгота</a:t>
            </a:r>
            <a:endParaRPr lang="ru-RU" sz="44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2" name="Text Box 214"/>
          <p:cNvSpPr txBox="1">
            <a:spLocks noChangeArrowheads="1"/>
          </p:cNvSpPr>
          <p:nvPr/>
        </p:nvSpPr>
        <p:spPr bwMode="auto">
          <a:xfrm>
            <a:off x="6688138" y="6132513"/>
            <a:ext cx="1849437" cy="400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uk-UA" sz="2000" b="1" dirty="0">
                <a:solidFill>
                  <a:schemeClr val="accent2">
                    <a:lumMod val="75000"/>
                  </a:schemeClr>
                </a:solidFill>
                <a:latin typeface="+mn-lt"/>
              </a:rPr>
              <a:t>східна </a:t>
            </a:r>
            <a:r>
              <a:rPr lang="uk-UA" sz="2000" b="1" i="1" dirty="0">
                <a:solidFill>
                  <a:schemeClr val="accent2">
                    <a:lumMod val="75000"/>
                  </a:schemeClr>
                </a:solidFill>
                <a:latin typeface="+mn-lt"/>
              </a:rPr>
              <a:t>(сх. д.)</a:t>
            </a:r>
            <a:endParaRPr lang="ru-RU" sz="2000" b="1" i="1" dirty="0">
              <a:solidFill>
                <a:schemeClr val="accent2">
                  <a:lumMod val="75000"/>
                </a:schemeClr>
              </a:solidFill>
              <a:latin typeface="+mn-lt"/>
            </a:endParaRPr>
          </a:p>
        </p:txBody>
      </p:sp>
      <p:grpSp>
        <p:nvGrpSpPr>
          <p:cNvPr id="110" name="Group 222"/>
          <p:cNvGrpSpPr>
            <a:grpSpLocks/>
          </p:cNvGrpSpPr>
          <p:nvPr/>
        </p:nvGrpSpPr>
        <p:grpSpPr bwMode="auto">
          <a:xfrm>
            <a:off x="3784600" y="5791200"/>
            <a:ext cx="1752600" cy="838200"/>
            <a:chOff x="2352" y="3648"/>
            <a:chExt cx="1104" cy="528"/>
          </a:xfrm>
        </p:grpSpPr>
        <p:sp>
          <p:nvSpPr>
            <p:cNvPr id="9263" name="Rectangle 217" descr="Букет"/>
            <p:cNvSpPr>
              <a:spLocks noChangeArrowheads="1"/>
            </p:cNvSpPr>
            <p:nvPr/>
          </p:nvSpPr>
          <p:spPr bwMode="auto">
            <a:xfrm>
              <a:off x="2352" y="3648"/>
              <a:ext cx="1104" cy="528"/>
            </a:xfrm>
            <a:prstGeom prst="rect">
              <a:avLst/>
            </a:prstGeom>
            <a:blipFill dpi="0" rotWithShape="0">
              <a:blip r:embed="rId12"/>
              <a:srcRect/>
              <a:tile tx="0" ty="0" sx="100000" sy="100000" flip="none" algn="tl"/>
            </a:blipFill>
            <a:ln w="57150" cmpd="thinThick">
              <a:solidFill>
                <a:srgbClr val="000099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9264" name="WordArt 219"/>
            <p:cNvSpPr>
              <a:spLocks noChangeArrowheads="1" noChangeShapeType="1" noTextEdit="1"/>
            </p:cNvSpPr>
            <p:nvPr/>
          </p:nvSpPr>
          <p:spPr bwMode="auto">
            <a:xfrm>
              <a:off x="2448" y="3744"/>
              <a:ext cx="798" cy="336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ru-RU" sz="3600" kern="10">
                  <a:ln w="9525">
                    <a:solidFill>
                      <a:schemeClr val="bg1"/>
                    </a:solidFill>
                    <a:round/>
                    <a:headEnd/>
                    <a:tailEnd/>
                  </a:ln>
                  <a:solidFill>
                    <a:schemeClr val="accent2"/>
                  </a:solidFill>
                  <a:latin typeface="Arial"/>
                  <a:cs typeface="Arial"/>
                </a:rPr>
                <a:t>О -180</a:t>
              </a:r>
            </a:p>
          </p:txBody>
        </p:sp>
        <p:sp>
          <p:nvSpPr>
            <p:cNvPr id="9265" name="WordArt 220"/>
            <p:cNvSpPr>
              <a:spLocks noChangeArrowheads="1" noChangeShapeType="1" noTextEdit="1"/>
            </p:cNvSpPr>
            <p:nvPr/>
          </p:nvSpPr>
          <p:spPr bwMode="auto">
            <a:xfrm>
              <a:off x="2640" y="3696"/>
              <a:ext cx="144" cy="192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ru-RU" sz="3600" kern="10">
                  <a:ln w="9525">
                    <a:solidFill>
                      <a:schemeClr val="bg1"/>
                    </a:solidFill>
                    <a:round/>
                    <a:headEnd/>
                    <a:tailEnd/>
                  </a:ln>
                  <a:solidFill>
                    <a:schemeClr val="accent2"/>
                  </a:solidFill>
                  <a:latin typeface="Arial"/>
                  <a:cs typeface="Arial"/>
                </a:rPr>
                <a:t>о</a:t>
              </a:r>
            </a:p>
          </p:txBody>
        </p:sp>
        <p:sp>
          <p:nvSpPr>
            <p:cNvPr id="9266" name="WordArt 221"/>
            <p:cNvSpPr>
              <a:spLocks noChangeArrowheads="1" noChangeShapeType="1" noTextEdit="1"/>
            </p:cNvSpPr>
            <p:nvPr/>
          </p:nvSpPr>
          <p:spPr bwMode="auto">
            <a:xfrm>
              <a:off x="3264" y="3696"/>
              <a:ext cx="144" cy="192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ru-RU" sz="3600" kern="10">
                  <a:ln w="9525">
                    <a:solidFill>
                      <a:schemeClr val="bg1"/>
                    </a:solidFill>
                    <a:round/>
                    <a:headEnd/>
                    <a:tailEnd/>
                  </a:ln>
                  <a:solidFill>
                    <a:schemeClr val="accent2"/>
                  </a:solidFill>
                  <a:latin typeface="Arial"/>
                  <a:cs typeface="Arial"/>
                </a:rPr>
                <a:t>о</a:t>
              </a:r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ASS_LOW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2" dur="500"/>
                                        <p:tgtEl>
                                          <p:spTgt spid="925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ASS_LOW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925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BALLSHOT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2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BALLSHOT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HIM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3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92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92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92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GENERIC_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3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92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92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92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GENERIC_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3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92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92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92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GENERIC_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3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92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92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92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GENERIC_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3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92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92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92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GENERIC_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3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GENERIC_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6" presetClass="entr" presetSubtype="4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69" dur="500"/>
                                        <p:tgtEl>
                                          <p:spTgt spid="925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JUMP_ON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6" presetClass="entr" presetSubtype="4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7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7" name="LOCK_CLO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500"/>
                            </p:stCondLst>
                            <p:childTnLst>
                              <p:par>
                                <p:cTn id="76" presetID="16" presetClass="entr" presetSubtype="4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7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JUMP_ON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1000"/>
                            </p:stCondLst>
                            <p:childTnLst>
                              <p:par>
                                <p:cTn id="80" presetID="16" presetClass="entr" presetSubtype="4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8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7" name="LOCK_CLO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1500"/>
                            </p:stCondLst>
                            <p:childTnLst>
                              <p:par>
                                <p:cTn id="84" presetID="16" presetClass="entr" presetSubtype="4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8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JUMP_ON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2000"/>
                            </p:stCondLst>
                            <p:childTnLst>
                              <p:par>
                                <p:cTn id="88" presetID="16" presetClass="entr" presetSubtype="4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9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7" name="LOCK_CLO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2500"/>
                            </p:stCondLst>
                            <p:childTnLst>
                              <p:par>
                                <p:cTn id="92" presetID="16" presetClass="entr" presetSubtype="4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9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JUMP_ON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3000"/>
                            </p:stCondLst>
                            <p:childTnLst>
                              <p:par>
                                <p:cTn id="96" presetID="16" presetClass="entr" presetSubtype="4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9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7" name="LOCK_CLO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3500"/>
                            </p:stCondLst>
                            <p:childTnLst>
                              <p:par>
                                <p:cTn id="100" presetID="16" presetClass="entr" presetSubtype="4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0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JUMP_ON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4000"/>
                            </p:stCondLst>
                            <p:childTnLst>
                              <p:par>
                                <p:cTn id="104" presetID="16" presetClass="entr" presetSubtype="4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0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7" name="LOCK_CLO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>
                            <p:stCondLst>
                              <p:cond delay="4500"/>
                            </p:stCondLst>
                            <p:childTnLst>
                              <p:par>
                                <p:cTn id="108" presetID="16" presetClass="entr" presetSubtype="4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1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JUMP_ON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>
                            <p:stCondLst>
                              <p:cond delay="5000"/>
                            </p:stCondLst>
                            <p:childTnLst>
                              <p:par>
                                <p:cTn id="112" presetID="16" presetClass="entr" presetSubtype="4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1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7" name="LOCK_CLO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15" fill="hold">
                            <p:stCondLst>
                              <p:cond delay="5500"/>
                            </p:stCondLst>
                            <p:childTnLst>
                              <p:par>
                                <p:cTn id="116" presetID="16" presetClass="entr" presetSubtype="4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1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JUMP_ON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19" fill="hold">
                            <p:stCondLst>
                              <p:cond delay="6000"/>
                            </p:stCondLst>
                            <p:childTnLst>
                              <p:par>
                                <p:cTn id="120" presetID="16" presetClass="entr" presetSubtype="4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2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7" name="LOCK_CLO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23" fill="hold">
                            <p:stCondLst>
                              <p:cond delay="6500"/>
                            </p:stCondLst>
                            <p:childTnLst>
                              <p:par>
                                <p:cTn id="124" presetID="16" presetClass="entr" presetSubtype="4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2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2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JUMP_ON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27" fill="hold">
                            <p:stCondLst>
                              <p:cond delay="7000"/>
                            </p:stCondLst>
                            <p:childTnLst>
                              <p:par>
                                <p:cTn id="128" presetID="16" presetClass="entr" presetSubtype="4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30" dur="500"/>
                                        <p:tgtEl>
                                          <p:spTgt spid="924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2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7" name="LOCK_CLO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31" fill="hold">
                            <p:stCondLst>
                              <p:cond delay="7500"/>
                            </p:stCondLst>
                            <p:childTnLst>
                              <p:par>
                                <p:cTn id="132" presetID="16" presetClass="entr" presetSubtype="4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3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JUMP_ON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16" presetClass="entr" presetSubtype="4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39" dur="500"/>
                                        <p:tgtEl>
                                          <p:spTgt spid="925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JUMP_ON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0" fill="hold">
                      <p:stCondLst>
                        <p:cond delay="indefinite"/>
                      </p:stCondLst>
                      <p:childTnLst>
                        <p:par>
                          <p:cTn id="141" fill="hold">
                            <p:stCondLst>
                              <p:cond delay="0"/>
                            </p:stCondLst>
                            <p:childTnLst>
                              <p:par>
                                <p:cTn id="142" presetID="16" presetClass="entr" presetSubtype="4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4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7" name="LOCK_CLO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5" fill="hold">
                      <p:stCondLst>
                        <p:cond delay="indefinite"/>
                      </p:stCondLst>
                      <p:childTnLst>
                        <p:par>
                          <p:cTn id="146" fill="hold">
                            <p:stCondLst>
                              <p:cond delay="0"/>
                            </p:stCondLst>
                            <p:childTnLst>
                              <p:par>
                                <p:cTn id="147" presetID="16" presetClass="entr" presetSubtype="4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4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JUMP_ON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0" fill="hold">
                      <p:stCondLst>
                        <p:cond delay="indefinite"/>
                      </p:stCondLst>
                      <p:childTnLst>
                        <p:par>
                          <p:cTn id="151" fill="hold">
                            <p:stCondLst>
                              <p:cond delay="0"/>
                            </p:stCondLst>
                            <p:childTnLst>
                              <p:par>
                                <p:cTn id="152" presetID="23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4" dur="5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5" dur="5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GENERIC_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6" fill="hold">
                      <p:stCondLst>
                        <p:cond delay="indefinite"/>
                      </p:stCondLst>
                      <p:childTnLst>
                        <p:par>
                          <p:cTn id="157" fill="hold">
                            <p:stCondLst>
                              <p:cond delay="0"/>
                            </p:stCondLst>
                            <p:childTnLst>
                              <p:par>
                                <p:cTn id="158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0" dur="500" fill="hold"/>
                                        <p:tgtEl>
                                          <p:spTgt spid="1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1" dur="500" fill="hold"/>
                                        <p:tgtEl>
                                          <p:spTgt spid="1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8" name="CHIME_3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2" fill="hold">
                      <p:stCondLst>
                        <p:cond delay="indefinite"/>
                      </p:stCondLst>
                      <p:childTnLst>
                        <p:par>
                          <p:cTn id="163" fill="hold">
                            <p:stCondLst>
                              <p:cond delay="0"/>
                            </p:stCondLst>
                            <p:childTnLst>
                              <p:par>
                                <p:cTn id="164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6" dur="5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7" dur="5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6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9" name="ATTIC_DO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01" grpId="0" animBg="1"/>
      <p:bldP spid="102" grpId="0" autoUpdateAnimBg="0"/>
      <p:bldP spid="152" grpId="0" autoUpdateAnimBg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31750" y="801688"/>
            <a:ext cx="9118600" cy="4800600"/>
            <a:chOff x="16" y="384"/>
            <a:chExt cx="5744" cy="3024"/>
          </a:xfrm>
        </p:grpSpPr>
        <p:pic>
          <p:nvPicPr>
            <p:cNvPr id="5" name="Picture 3" descr="C:\Мои документы\Західна півкуля.JPG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/>
              </a:extLst>
            </a:blip>
            <a:srcRect/>
            <a:stretch>
              <a:fillRect/>
            </a:stretch>
          </p:blipFill>
          <p:spPr bwMode="auto">
            <a:xfrm>
              <a:off x="16" y="384"/>
              <a:ext cx="2911" cy="3024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  <a:extLst>
              <a:ext uri="{909E8E84-426E-40DD-AFC4-6F175D3DCCD1}"/>
              <a:ext uri="{91240B29-F687-4F45-9708-019B960494DF}"/>
            </a:extLst>
          </p:spPr>
        </p:pic>
        <p:pic>
          <p:nvPicPr>
            <p:cNvPr id="6" name="Picture 4" descr="C:\Мои документы\Східна півкуля.JPG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/>
              </a:extLst>
            </a:blip>
            <a:srcRect l="1660"/>
            <a:stretch>
              <a:fillRect/>
            </a:stretch>
          </p:blipFill>
          <p:spPr bwMode="auto">
            <a:xfrm>
              <a:off x="2931" y="384"/>
              <a:ext cx="2829" cy="3024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  <a:extLst>
              <a:ext uri="{909E8E84-426E-40DD-AFC4-6F175D3DCCD1}"/>
              <a:ext uri="{91240B29-F687-4F45-9708-019B960494DF}"/>
            </a:extLst>
          </p:spPr>
        </p:pic>
      </p:grpSp>
      <p:grpSp>
        <p:nvGrpSpPr>
          <p:cNvPr id="3" name="Group 6"/>
          <p:cNvGrpSpPr>
            <a:grpSpLocks/>
          </p:cNvGrpSpPr>
          <p:nvPr/>
        </p:nvGrpSpPr>
        <p:grpSpPr bwMode="auto">
          <a:xfrm>
            <a:off x="0" y="609600"/>
            <a:ext cx="9144000" cy="5105400"/>
            <a:chOff x="0" y="384"/>
            <a:chExt cx="5760" cy="3216"/>
          </a:xfrm>
        </p:grpSpPr>
        <p:sp>
          <p:nvSpPr>
            <p:cNvPr id="11384" name="Freeform 7"/>
            <p:cNvSpPr>
              <a:spLocks/>
            </p:cNvSpPr>
            <p:nvPr/>
          </p:nvSpPr>
          <p:spPr bwMode="auto">
            <a:xfrm>
              <a:off x="102" y="1986"/>
              <a:ext cx="5526" cy="24"/>
            </a:xfrm>
            <a:custGeom>
              <a:avLst/>
              <a:gdLst>
                <a:gd name="T0" fmla="*/ 0 w 5526"/>
                <a:gd name="T1" fmla="*/ 24 h 24"/>
                <a:gd name="T2" fmla="*/ 5526 w 5526"/>
                <a:gd name="T3" fmla="*/ 0 h 24"/>
                <a:gd name="T4" fmla="*/ 0 60000 65536"/>
                <a:gd name="T5" fmla="*/ 0 60000 65536"/>
                <a:gd name="T6" fmla="*/ 0 w 5526"/>
                <a:gd name="T7" fmla="*/ 0 h 24"/>
                <a:gd name="T8" fmla="*/ 5526 w 5526"/>
                <a:gd name="T9" fmla="*/ 24 h 24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5526" h="24">
                  <a:moveTo>
                    <a:pt x="0" y="24"/>
                  </a:moveTo>
                  <a:lnTo>
                    <a:pt x="5526" y="0"/>
                  </a:lnTo>
                </a:path>
              </a:pathLst>
            </a:custGeom>
            <a:noFill/>
            <a:ln w="38100" cmpd="sng">
              <a:solidFill>
                <a:srgbClr val="000099"/>
              </a:solidFill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ru-RU"/>
            </a:p>
          </p:txBody>
        </p:sp>
        <p:grpSp>
          <p:nvGrpSpPr>
            <p:cNvPr id="4" name="Group 8"/>
            <p:cNvGrpSpPr>
              <a:grpSpLocks/>
            </p:cNvGrpSpPr>
            <p:nvPr/>
          </p:nvGrpSpPr>
          <p:grpSpPr bwMode="auto">
            <a:xfrm>
              <a:off x="1056" y="480"/>
              <a:ext cx="3552" cy="261"/>
              <a:chOff x="1056" y="480"/>
              <a:chExt cx="3552" cy="261"/>
            </a:xfrm>
          </p:grpSpPr>
          <p:sp>
            <p:nvSpPr>
              <p:cNvPr id="11474" name="Freeform 9"/>
              <p:cNvSpPr>
                <a:spLocks/>
              </p:cNvSpPr>
              <p:nvPr/>
            </p:nvSpPr>
            <p:spPr bwMode="auto">
              <a:xfrm>
                <a:off x="1280" y="624"/>
                <a:ext cx="496" cy="116"/>
              </a:xfrm>
              <a:custGeom>
                <a:avLst/>
                <a:gdLst>
                  <a:gd name="T0" fmla="*/ 0 w 496"/>
                  <a:gd name="T1" fmla="*/ 0 h 116"/>
                  <a:gd name="T2" fmla="*/ 28 w 496"/>
                  <a:gd name="T3" fmla="*/ 48 h 116"/>
                  <a:gd name="T4" fmla="*/ 112 w 496"/>
                  <a:gd name="T5" fmla="*/ 96 h 116"/>
                  <a:gd name="T6" fmla="*/ 240 w 496"/>
                  <a:gd name="T7" fmla="*/ 116 h 116"/>
                  <a:gd name="T8" fmla="*/ 400 w 496"/>
                  <a:gd name="T9" fmla="*/ 96 h 116"/>
                  <a:gd name="T10" fmla="*/ 496 w 496"/>
                  <a:gd name="T11" fmla="*/ 0 h 11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496"/>
                  <a:gd name="T19" fmla="*/ 0 h 116"/>
                  <a:gd name="T20" fmla="*/ 496 w 496"/>
                  <a:gd name="T21" fmla="*/ 116 h 11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496" h="116">
                    <a:moveTo>
                      <a:pt x="0" y="0"/>
                    </a:moveTo>
                    <a:cubicBezTo>
                      <a:pt x="5" y="8"/>
                      <a:pt x="9" y="32"/>
                      <a:pt x="28" y="48"/>
                    </a:cubicBezTo>
                    <a:cubicBezTo>
                      <a:pt x="47" y="64"/>
                      <a:pt x="77" y="85"/>
                      <a:pt x="112" y="96"/>
                    </a:cubicBezTo>
                    <a:cubicBezTo>
                      <a:pt x="147" y="107"/>
                      <a:pt x="192" y="116"/>
                      <a:pt x="240" y="116"/>
                    </a:cubicBezTo>
                    <a:cubicBezTo>
                      <a:pt x="288" y="116"/>
                      <a:pt x="357" y="115"/>
                      <a:pt x="400" y="96"/>
                    </a:cubicBezTo>
                    <a:cubicBezTo>
                      <a:pt x="443" y="77"/>
                      <a:pt x="480" y="16"/>
                      <a:pt x="496" y="0"/>
                    </a:cubicBezTo>
                  </a:path>
                </a:pathLst>
              </a:custGeom>
              <a:noFill/>
              <a:ln w="19050" cmpd="sng">
                <a:solidFill>
                  <a:srgbClr val="000099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475" name="Oval 10"/>
              <p:cNvSpPr>
                <a:spLocks noChangeArrowheads="1"/>
              </p:cNvSpPr>
              <p:nvPr/>
            </p:nvSpPr>
            <p:spPr bwMode="auto">
              <a:xfrm>
                <a:off x="1056" y="480"/>
                <a:ext cx="288" cy="144"/>
              </a:xfrm>
              <a:prstGeom prst="ellipse">
                <a:avLst/>
              </a:prstGeom>
              <a:solidFill>
                <a:schemeClr val="bg1">
                  <a:alpha val="50195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uk-UA" sz="2000"/>
                  <a:t>80</a:t>
                </a:r>
                <a:r>
                  <a:rPr lang="uk-UA" sz="2000" baseline="40000"/>
                  <a:t>о</a:t>
                </a:r>
                <a:endParaRPr lang="ru-RU" sz="2000" baseline="40000"/>
              </a:p>
            </p:txBody>
          </p:sp>
          <p:sp>
            <p:nvSpPr>
              <p:cNvPr id="11476" name="Freeform 11"/>
              <p:cNvSpPr>
                <a:spLocks/>
              </p:cNvSpPr>
              <p:nvPr/>
            </p:nvSpPr>
            <p:spPr bwMode="auto">
              <a:xfrm>
                <a:off x="3976" y="588"/>
                <a:ext cx="488" cy="153"/>
              </a:xfrm>
              <a:custGeom>
                <a:avLst/>
                <a:gdLst>
                  <a:gd name="T0" fmla="*/ 0 w 488"/>
                  <a:gd name="T1" fmla="*/ 48 h 153"/>
                  <a:gd name="T2" fmla="*/ 41 w 488"/>
                  <a:gd name="T3" fmla="*/ 102 h 153"/>
                  <a:gd name="T4" fmla="*/ 119 w 488"/>
                  <a:gd name="T5" fmla="*/ 138 h 153"/>
                  <a:gd name="T6" fmla="*/ 248 w 488"/>
                  <a:gd name="T7" fmla="*/ 152 h 153"/>
                  <a:gd name="T8" fmla="*/ 408 w 488"/>
                  <a:gd name="T9" fmla="*/ 132 h 153"/>
                  <a:gd name="T10" fmla="*/ 476 w 488"/>
                  <a:gd name="T11" fmla="*/ 60 h 153"/>
                  <a:gd name="T12" fmla="*/ 479 w 488"/>
                  <a:gd name="T13" fmla="*/ 0 h 153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488"/>
                  <a:gd name="T22" fmla="*/ 0 h 153"/>
                  <a:gd name="T23" fmla="*/ 488 w 488"/>
                  <a:gd name="T24" fmla="*/ 153 h 153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488" h="153">
                    <a:moveTo>
                      <a:pt x="0" y="48"/>
                    </a:moveTo>
                    <a:cubicBezTo>
                      <a:pt x="7" y="57"/>
                      <a:pt x="21" y="87"/>
                      <a:pt x="41" y="102"/>
                    </a:cubicBezTo>
                    <a:cubicBezTo>
                      <a:pt x="61" y="117"/>
                      <a:pt x="85" y="130"/>
                      <a:pt x="119" y="138"/>
                    </a:cubicBezTo>
                    <a:cubicBezTo>
                      <a:pt x="153" y="146"/>
                      <a:pt x="200" y="153"/>
                      <a:pt x="248" y="152"/>
                    </a:cubicBezTo>
                    <a:cubicBezTo>
                      <a:pt x="296" y="151"/>
                      <a:pt x="370" y="147"/>
                      <a:pt x="408" y="132"/>
                    </a:cubicBezTo>
                    <a:cubicBezTo>
                      <a:pt x="446" y="117"/>
                      <a:pt x="464" y="82"/>
                      <a:pt x="476" y="60"/>
                    </a:cubicBezTo>
                    <a:cubicBezTo>
                      <a:pt x="488" y="38"/>
                      <a:pt x="479" y="12"/>
                      <a:pt x="479" y="0"/>
                    </a:cubicBezTo>
                  </a:path>
                </a:pathLst>
              </a:custGeom>
              <a:noFill/>
              <a:ln w="19050" cmpd="sng">
                <a:solidFill>
                  <a:srgbClr val="000099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477" name="Oval 12"/>
              <p:cNvSpPr>
                <a:spLocks noChangeArrowheads="1"/>
              </p:cNvSpPr>
              <p:nvPr/>
            </p:nvSpPr>
            <p:spPr bwMode="auto">
              <a:xfrm>
                <a:off x="4320" y="480"/>
                <a:ext cx="288" cy="144"/>
              </a:xfrm>
              <a:prstGeom prst="ellipse">
                <a:avLst/>
              </a:prstGeom>
              <a:solidFill>
                <a:schemeClr val="bg1">
                  <a:alpha val="50195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uk-UA" sz="2000"/>
                  <a:t>80</a:t>
                </a:r>
                <a:r>
                  <a:rPr lang="uk-UA" sz="2000" baseline="40000"/>
                  <a:t>о</a:t>
                </a:r>
                <a:endParaRPr lang="ru-RU" sz="2000" baseline="40000"/>
              </a:p>
            </p:txBody>
          </p:sp>
        </p:grpSp>
        <p:grpSp>
          <p:nvGrpSpPr>
            <p:cNvPr id="7" name="Group 13"/>
            <p:cNvGrpSpPr>
              <a:grpSpLocks/>
            </p:cNvGrpSpPr>
            <p:nvPr/>
          </p:nvGrpSpPr>
          <p:grpSpPr bwMode="auto">
            <a:xfrm>
              <a:off x="816" y="480"/>
              <a:ext cx="4032" cy="411"/>
              <a:chOff x="816" y="480"/>
              <a:chExt cx="4032" cy="411"/>
            </a:xfrm>
          </p:grpSpPr>
          <p:sp>
            <p:nvSpPr>
              <p:cNvPr id="11470" name="Freeform 14"/>
              <p:cNvSpPr>
                <a:spLocks/>
              </p:cNvSpPr>
              <p:nvPr/>
            </p:nvSpPr>
            <p:spPr bwMode="auto">
              <a:xfrm>
                <a:off x="1028" y="700"/>
                <a:ext cx="964" cy="185"/>
              </a:xfrm>
              <a:custGeom>
                <a:avLst/>
                <a:gdLst>
                  <a:gd name="T0" fmla="*/ 0 w 964"/>
                  <a:gd name="T1" fmla="*/ 4 h 185"/>
                  <a:gd name="T2" fmla="*/ 148 w 964"/>
                  <a:gd name="T3" fmla="*/ 112 h 185"/>
                  <a:gd name="T4" fmla="*/ 404 w 964"/>
                  <a:gd name="T5" fmla="*/ 176 h 185"/>
                  <a:gd name="T6" fmla="*/ 620 w 964"/>
                  <a:gd name="T7" fmla="*/ 168 h 185"/>
                  <a:gd name="T8" fmla="*/ 840 w 964"/>
                  <a:gd name="T9" fmla="*/ 120 h 185"/>
                  <a:gd name="T10" fmla="*/ 964 w 964"/>
                  <a:gd name="T11" fmla="*/ 0 h 185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964"/>
                  <a:gd name="T19" fmla="*/ 0 h 185"/>
                  <a:gd name="T20" fmla="*/ 964 w 964"/>
                  <a:gd name="T21" fmla="*/ 185 h 185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964" h="185">
                    <a:moveTo>
                      <a:pt x="0" y="4"/>
                    </a:moveTo>
                    <a:cubicBezTo>
                      <a:pt x="25" y="22"/>
                      <a:pt x="81" y="83"/>
                      <a:pt x="148" y="112"/>
                    </a:cubicBezTo>
                    <a:cubicBezTo>
                      <a:pt x="215" y="141"/>
                      <a:pt x="325" y="167"/>
                      <a:pt x="404" y="176"/>
                    </a:cubicBezTo>
                    <a:cubicBezTo>
                      <a:pt x="483" y="185"/>
                      <a:pt x="547" y="177"/>
                      <a:pt x="620" y="168"/>
                    </a:cubicBezTo>
                    <a:cubicBezTo>
                      <a:pt x="693" y="159"/>
                      <a:pt x="783" y="148"/>
                      <a:pt x="840" y="120"/>
                    </a:cubicBezTo>
                    <a:cubicBezTo>
                      <a:pt x="897" y="92"/>
                      <a:pt x="938" y="25"/>
                      <a:pt x="964" y="0"/>
                    </a:cubicBezTo>
                  </a:path>
                </a:pathLst>
              </a:custGeom>
              <a:noFill/>
              <a:ln w="19050" cmpd="sng">
                <a:solidFill>
                  <a:srgbClr val="000099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471" name="Oval 15"/>
              <p:cNvSpPr>
                <a:spLocks noChangeArrowheads="1"/>
              </p:cNvSpPr>
              <p:nvPr/>
            </p:nvSpPr>
            <p:spPr bwMode="auto">
              <a:xfrm>
                <a:off x="816" y="576"/>
                <a:ext cx="288" cy="144"/>
              </a:xfrm>
              <a:prstGeom prst="ellipse">
                <a:avLst/>
              </a:prstGeom>
              <a:solidFill>
                <a:schemeClr val="bg1">
                  <a:alpha val="50195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uk-UA" sz="2000"/>
                  <a:t>70</a:t>
                </a:r>
                <a:r>
                  <a:rPr lang="uk-UA" sz="2000" baseline="40000"/>
                  <a:t>о</a:t>
                </a:r>
                <a:endParaRPr lang="ru-RU" sz="2000" baseline="40000"/>
              </a:p>
            </p:txBody>
          </p:sp>
          <p:sp>
            <p:nvSpPr>
              <p:cNvPr id="11472" name="Freeform 16"/>
              <p:cNvSpPr>
                <a:spLocks/>
              </p:cNvSpPr>
              <p:nvPr/>
            </p:nvSpPr>
            <p:spPr bwMode="auto">
              <a:xfrm>
                <a:off x="3744" y="570"/>
                <a:ext cx="961" cy="321"/>
              </a:xfrm>
              <a:custGeom>
                <a:avLst/>
                <a:gdLst>
                  <a:gd name="T0" fmla="*/ 0 w 961"/>
                  <a:gd name="T1" fmla="*/ 138 h 321"/>
                  <a:gd name="T2" fmla="*/ 129 w 961"/>
                  <a:gd name="T3" fmla="*/ 249 h 321"/>
                  <a:gd name="T4" fmla="*/ 396 w 961"/>
                  <a:gd name="T5" fmla="*/ 312 h 321"/>
                  <a:gd name="T6" fmla="*/ 612 w 961"/>
                  <a:gd name="T7" fmla="*/ 306 h 321"/>
                  <a:gd name="T8" fmla="*/ 828 w 961"/>
                  <a:gd name="T9" fmla="*/ 250 h 321"/>
                  <a:gd name="T10" fmla="*/ 930 w 961"/>
                  <a:gd name="T11" fmla="*/ 162 h 321"/>
                  <a:gd name="T12" fmla="*/ 960 w 961"/>
                  <a:gd name="T13" fmla="*/ 78 h 321"/>
                  <a:gd name="T14" fmla="*/ 924 w 961"/>
                  <a:gd name="T15" fmla="*/ 0 h 321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961"/>
                  <a:gd name="T25" fmla="*/ 0 h 321"/>
                  <a:gd name="T26" fmla="*/ 961 w 961"/>
                  <a:gd name="T27" fmla="*/ 321 h 321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961" h="321">
                    <a:moveTo>
                      <a:pt x="0" y="138"/>
                    </a:moveTo>
                    <a:cubicBezTo>
                      <a:pt x="22" y="156"/>
                      <a:pt x="63" y="220"/>
                      <a:pt x="129" y="249"/>
                    </a:cubicBezTo>
                    <a:cubicBezTo>
                      <a:pt x="195" y="278"/>
                      <a:pt x="316" y="303"/>
                      <a:pt x="396" y="312"/>
                    </a:cubicBezTo>
                    <a:cubicBezTo>
                      <a:pt x="476" y="321"/>
                      <a:pt x="540" y="316"/>
                      <a:pt x="612" y="306"/>
                    </a:cubicBezTo>
                    <a:cubicBezTo>
                      <a:pt x="684" y="296"/>
                      <a:pt x="775" y="274"/>
                      <a:pt x="828" y="250"/>
                    </a:cubicBezTo>
                    <a:cubicBezTo>
                      <a:pt x="881" y="226"/>
                      <a:pt x="908" y="191"/>
                      <a:pt x="930" y="162"/>
                    </a:cubicBezTo>
                    <a:cubicBezTo>
                      <a:pt x="952" y="133"/>
                      <a:pt x="961" y="105"/>
                      <a:pt x="960" y="78"/>
                    </a:cubicBezTo>
                    <a:cubicBezTo>
                      <a:pt x="959" y="51"/>
                      <a:pt x="931" y="16"/>
                      <a:pt x="924" y="0"/>
                    </a:cubicBezTo>
                  </a:path>
                </a:pathLst>
              </a:custGeom>
              <a:noFill/>
              <a:ln w="19050" cmpd="sng">
                <a:solidFill>
                  <a:srgbClr val="000099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473" name="Oval 17"/>
              <p:cNvSpPr>
                <a:spLocks noChangeArrowheads="1"/>
              </p:cNvSpPr>
              <p:nvPr/>
            </p:nvSpPr>
            <p:spPr bwMode="auto">
              <a:xfrm>
                <a:off x="4560" y="480"/>
                <a:ext cx="288" cy="144"/>
              </a:xfrm>
              <a:prstGeom prst="ellipse">
                <a:avLst/>
              </a:prstGeom>
              <a:solidFill>
                <a:schemeClr val="bg1">
                  <a:alpha val="50195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uk-UA" sz="2000"/>
                  <a:t>70</a:t>
                </a:r>
                <a:r>
                  <a:rPr lang="uk-UA" sz="2000" baseline="40000"/>
                  <a:t>о</a:t>
                </a:r>
                <a:endParaRPr lang="ru-RU" sz="2000" baseline="40000"/>
              </a:p>
            </p:txBody>
          </p:sp>
        </p:grpSp>
        <p:grpSp>
          <p:nvGrpSpPr>
            <p:cNvPr id="8" name="Group 18"/>
            <p:cNvGrpSpPr>
              <a:grpSpLocks/>
            </p:cNvGrpSpPr>
            <p:nvPr/>
          </p:nvGrpSpPr>
          <p:grpSpPr bwMode="auto">
            <a:xfrm>
              <a:off x="624" y="528"/>
              <a:ext cx="4464" cy="498"/>
              <a:chOff x="624" y="528"/>
              <a:chExt cx="4464" cy="498"/>
            </a:xfrm>
          </p:grpSpPr>
          <p:sp>
            <p:nvSpPr>
              <p:cNvPr id="11466" name="Freeform 19"/>
              <p:cNvSpPr>
                <a:spLocks/>
              </p:cNvSpPr>
              <p:nvPr/>
            </p:nvSpPr>
            <p:spPr bwMode="auto">
              <a:xfrm>
                <a:off x="812" y="800"/>
                <a:ext cx="1404" cy="225"/>
              </a:xfrm>
              <a:custGeom>
                <a:avLst/>
                <a:gdLst>
                  <a:gd name="T0" fmla="*/ 0 w 1404"/>
                  <a:gd name="T1" fmla="*/ 0 h 225"/>
                  <a:gd name="T2" fmla="*/ 116 w 1404"/>
                  <a:gd name="T3" fmla="*/ 96 h 225"/>
                  <a:gd name="T4" fmla="*/ 308 w 1404"/>
                  <a:gd name="T5" fmla="*/ 168 h 225"/>
                  <a:gd name="T6" fmla="*/ 716 w 1404"/>
                  <a:gd name="T7" fmla="*/ 224 h 225"/>
                  <a:gd name="T8" fmla="*/ 1128 w 1404"/>
                  <a:gd name="T9" fmla="*/ 172 h 225"/>
                  <a:gd name="T10" fmla="*/ 1320 w 1404"/>
                  <a:gd name="T11" fmla="*/ 80 h 225"/>
                  <a:gd name="T12" fmla="*/ 1404 w 1404"/>
                  <a:gd name="T13" fmla="*/ 8 h 225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404"/>
                  <a:gd name="T22" fmla="*/ 0 h 225"/>
                  <a:gd name="T23" fmla="*/ 1404 w 1404"/>
                  <a:gd name="T24" fmla="*/ 225 h 225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404" h="225">
                    <a:moveTo>
                      <a:pt x="0" y="0"/>
                    </a:moveTo>
                    <a:cubicBezTo>
                      <a:pt x="19" y="16"/>
                      <a:pt x="65" y="68"/>
                      <a:pt x="116" y="96"/>
                    </a:cubicBezTo>
                    <a:cubicBezTo>
                      <a:pt x="167" y="124"/>
                      <a:pt x="208" y="147"/>
                      <a:pt x="308" y="168"/>
                    </a:cubicBezTo>
                    <a:cubicBezTo>
                      <a:pt x="408" y="189"/>
                      <a:pt x="579" y="223"/>
                      <a:pt x="716" y="224"/>
                    </a:cubicBezTo>
                    <a:cubicBezTo>
                      <a:pt x="853" y="225"/>
                      <a:pt x="1028" y="196"/>
                      <a:pt x="1128" y="172"/>
                    </a:cubicBezTo>
                    <a:cubicBezTo>
                      <a:pt x="1228" y="148"/>
                      <a:pt x="1274" y="107"/>
                      <a:pt x="1320" y="80"/>
                    </a:cubicBezTo>
                    <a:cubicBezTo>
                      <a:pt x="1366" y="53"/>
                      <a:pt x="1386" y="23"/>
                      <a:pt x="1404" y="8"/>
                    </a:cubicBezTo>
                  </a:path>
                </a:pathLst>
              </a:custGeom>
              <a:noFill/>
              <a:ln w="19050" cmpd="sng">
                <a:solidFill>
                  <a:srgbClr val="000099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467" name="Oval 20"/>
              <p:cNvSpPr>
                <a:spLocks noChangeArrowheads="1"/>
              </p:cNvSpPr>
              <p:nvPr/>
            </p:nvSpPr>
            <p:spPr bwMode="auto">
              <a:xfrm>
                <a:off x="624" y="672"/>
                <a:ext cx="288" cy="144"/>
              </a:xfrm>
              <a:prstGeom prst="ellipse">
                <a:avLst/>
              </a:prstGeom>
              <a:solidFill>
                <a:schemeClr val="bg1">
                  <a:alpha val="50195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uk-UA" sz="2000"/>
                  <a:t>60</a:t>
                </a:r>
                <a:r>
                  <a:rPr lang="uk-UA" sz="2000" baseline="40000"/>
                  <a:t>о</a:t>
                </a:r>
                <a:endParaRPr lang="ru-RU" sz="2000" baseline="40000"/>
              </a:p>
            </p:txBody>
          </p:sp>
          <p:sp>
            <p:nvSpPr>
              <p:cNvPr id="11468" name="Freeform 21"/>
              <p:cNvSpPr>
                <a:spLocks/>
              </p:cNvSpPr>
              <p:nvPr/>
            </p:nvSpPr>
            <p:spPr bwMode="auto">
              <a:xfrm>
                <a:off x="3536" y="618"/>
                <a:ext cx="1406" cy="408"/>
              </a:xfrm>
              <a:custGeom>
                <a:avLst/>
                <a:gdLst>
                  <a:gd name="T0" fmla="*/ 0 w 1406"/>
                  <a:gd name="T1" fmla="*/ 202 h 408"/>
                  <a:gd name="T2" fmla="*/ 91 w 1406"/>
                  <a:gd name="T3" fmla="*/ 285 h 408"/>
                  <a:gd name="T4" fmla="*/ 286 w 1406"/>
                  <a:gd name="T5" fmla="*/ 363 h 408"/>
                  <a:gd name="T6" fmla="*/ 696 w 1406"/>
                  <a:gd name="T7" fmla="*/ 406 h 408"/>
                  <a:gd name="T8" fmla="*/ 1108 w 1406"/>
                  <a:gd name="T9" fmla="*/ 354 h 408"/>
                  <a:gd name="T10" fmla="*/ 1300 w 1406"/>
                  <a:gd name="T11" fmla="*/ 262 h 408"/>
                  <a:gd name="T12" fmla="*/ 1393 w 1406"/>
                  <a:gd name="T13" fmla="*/ 117 h 408"/>
                  <a:gd name="T14" fmla="*/ 1381 w 1406"/>
                  <a:gd name="T15" fmla="*/ 0 h 408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1406"/>
                  <a:gd name="T25" fmla="*/ 0 h 408"/>
                  <a:gd name="T26" fmla="*/ 1406 w 1406"/>
                  <a:gd name="T27" fmla="*/ 408 h 408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1406" h="408">
                    <a:moveTo>
                      <a:pt x="0" y="202"/>
                    </a:moveTo>
                    <a:cubicBezTo>
                      <a:pt x="15" y="216"/>
                      <a:pt x="43" y="258"/>
                      <a:pt x="91" y="285"/>
                    </a:cubicBezTo>
                    <a:cubicBezTo>
                      <a:pt x="139" y="312"/>
                      <a:pt x="185" y="343"/>
                      <a:pt x="286" y="363"/>
                    </a:cubicBezTo>
                    <a:cubicBezTo>
                      <a:pt x="387" y="383"/>
                      <a:pt x="559" y="408"/>
                      <a:pt x="696" y="406"/>
                    </a:cubicBezTo>
                    <a:cubicBezTo>
                      <a:pt x="833" y="404"/>
                      <a:pt x="1008" y="378"/>
                      <a:pt x="1108" y="354"/>
                    </a:cubicBezTo>
                    <a:cubicBezTo>
                      <a:pt x="1208" y="330"/>
                      <a:pt x="1253" y="301"/>
                      <a:pt x="1300" y="262"/>
                    </a:cubicBezTo>
                    <a:cubicBezTo>
                      <a:pt x="1347" y="223"/>
                      <a:pt x="1380" y="161"/>
                      <a:pt x="1393" y="117"/>
                    </a:cubicBezTo>
                    <a:cubicBezTo>
                      <a:pt x="1406" y="73"/>
                      <a:pt x="1384" y="24"/>
                      <a:pt x="1381" y="0"/>
                    </a:cubicBezTo>
                  </a:path>
                </a:pathLst>
              </a:custGeom>
              <a:noFill/>
              <a:ln w="19050" cmpd="sng">
                <a:solidFill>
                  <a:srgbClr val="000099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469" name="Oval 22"/>
              <p:cNvSpPr>
                <a:spLocks noChangeArrowheads="1"/>
              </p:cNvSpPr>
              <p:nvPr/>
            </p:nvSpPr>
            <p:spPr bwMode="auto">
              <a:xfrm>
                <a:off x="4800" y="528"/>
                <a:ext cx="288" cy="144"/>
              </a:xfrm>
              <a:prstGeom prst="ellipse">
                <a:avLst/>
              </a:prstGeom>
              <a:solidFill>
                <a:schemeClr val="bg1">
                  <a:alpha val="50195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uk-UA" sz="2000"/>
                  <a:t>60</a:t>
                </a:r>
                <a:r>
                  <a:rPr lang="uk-UA" sz="2000" baseline="40000"/>
                  <a:t>о</a:t>
                </a:r>
                <a:endParaRPr lang="ru-RU" sz="2000" baseline="40000"/>
              </a:p>
            </p:txBody>
          </p:sp>
        </p:grpSp>
        <p:grpSp>
          <p:nvGrpSpPr>
            <p:cNvPr id="9" name="Group 23"/>
            <p:cNvGrpSpPr>
              <a:grpSpLocks/>
            </p:cNvGrpSpPr>
            <p:nvPr/>
          </p:nvGrpSpPr>
          <p:grpSpPr bwMode="auto">
            <a:xfrm>
              <a:off x="384" y="624"/>
              <a:ext cx="4944" cy="564"/>
              <a:chOff x="384" y="624"/>
              <a:chExt cx="4944" cy="564"/>
            </a:xfrm>
          </p:grpSpPr>
          <p:sp>
            <p:nvSpPr>
              <p:cNvPr id="11462" name="Freeform 24"/>
              <p:cNvSpPr>
                <a:spLocks/>
              </p:cNvSpPr>
              <p:nvPr/>
            </p:nvSpPr>
            <p:spPr bwMode="auto">
              <a:xfrm>
                <a:off x="624" y="924"/>
                <a:ext cx="1792" cy="264"/>
              </a:xfrm>
              <a:custGeom>
                <a:avLst/>
                <a:gdLst>
                  <a:gd name="T0" fmla="*/ 0 w 1792"/>
                  <a:gd name="T1" fmla="*/ 0 h 264"/>
                  <a:gd name="T2" fmla="*/ 92 w 1792"/>
                  <a:gd name="T3" fmla="*/ 84 h 264"/>
                  <a:gd name="T4" fmla="*/ 328 w 1792"/>
                  <a:gd name="T5" fmla="*/ 184 h 264"/>
                  <a:gd name="T6" fmla="*/ 732 w 1792"/>
                  <a:gd name="T7" fmla="*/ 248 h 264"/>
                  <a:gd name="T8" fmla="*/ 868 w 1792"/>
                  <a:gd name="T9" fmla="*/ 256 h 264"/>
                  <a:gd name="T10" fmla="*/ 1404 w 1792"/>
                  <a:gd name="T11" fmla="*/ 200 h 264"/>
                  <a:gd name="T12" fmla="*/ 1652 w 1792"/>
                  <a:gd name="T13" fmla="*/ 116 h 264"/>
                  <a:gd name="T14" fmla="*/ 1792 w 1792"/>
                  <a:gd name="T15" fmla="*/ 20 h 264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1792"/>
                  <a:gd name="T25" fmla="*/ 0 h 264"/>
                  <a:gd name="T26" fmla="*/ 1792 w 1792"/>
                  <a:gd name="T27" fmla="*/ 264 h 264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1792" h="264">
                    <a:moveTo>
                      <a:pt x="0" y="0"/>
                    </a:moveTo>
                    <a:cubicBezTo>
                      <a:pt x="15" y="15"/>
                      <a:pt x="37" y="53"/>
                      <a:pt x="92" y="84"/>
                    </a:cubicBezTo>
                    <a:cubicBezTo>
                      <a:pt x="147" y="115"/>
                      <a:pt x="221" y="157"/>
                      <a:pt x="328" y="184"/>
                    </a:cubicBezTo>
                    <a:cubicBezTo>
                      <a:pt x="435" y="211"/>
                      <a:pt x="642" y="236"/>
                      <a:pt x="732" y="248"/>
                    </a:cubicBezTo>
                    <a:cubicBezTo>
                      <a:pt x="822" y="260"/>
                      <a:pt x="756" y="264"/>
                      <a:pt x="868" y="256"/>
                    </a:cubicBezTo>
                    <a:cubicBezTo>
                      <a:pt x="980" y="248"/>
                      <a:pt x="1273" y="223"/>
                      <a:pt x="1404" y="200"/>
                    </a:cubicBezTo>
                    <a:cubicBezTo>
                      <a:pt x="1535" y="177"/>
                      <a:pt x="1587" y="146"/>
                      <a:pt x="1652" y="116"/>
                    </a:cubicBezTo>
                    <a:cubicBezTo>
                      <a:pt x="1717" y="86"/>
                      <a:pt x="1763" y="40"/>
                      <a:pt x="1792" y="20"/>
                    </a:cubicBezTo>
                  </a:path>
                </a:pathLst>
              </a:custGeom>
              <a:noFill/>
              <a:ln w="19050" cmpd="sng">
                <a:solidFill>
                  <a:srgbClr val="000099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463" name="Oval 25"/>
              <p:cNvSpPr>
                <a:spLocks noChangeArrowheads="1"/>
              </p:cNvSpPr>
              <p:nvPr/>
            </p:nvSpPr>
            <p:spPr bwMode="auto">
              <a:xfrm>
                <a:off x="384" y="816"/>
                <a:ext cx="288" cy="144"/>
              </a:xfrm>
              <a:prstGeom prst="ellipse">
                <a:avLst/>
              </a:prstGeom>
              <a:solidFill>
                <a:schemeClr val="bg1">
                  <a:alpha val="50195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uk-UA" sz="2000"/>
                  <a:t>50</a:t>
                </a:r>
                <a:r>
                  <a:rPr lang="uk-UA" sz="2000" baseline="40000"/>
                  <a:t>о</a:t>
                </a:r>
                <a:endParaRPr lang="ru-RU" sz="2000" baseline="40000"/>
              </a:p>
            </p:txBody>
          </p:sp>
          <p:sp>
            <p:nvSpPr>
              <p:cNvPr id="11464" name="Freeform 26"/>
              <p:cNvSpPr>
                <a:spLocks/>
              </p:cNvSpPr>
              <p:nvPr/>
            </p:nvSpPr>
            <p:spPr bwMode="auto">
              <a:xfrm>
                <a:off x="3340" y="720"/>
                <a:ext cx="1821" cy="462"/>
              </a:xfrm>
              <a:custGeom>
                <a:avLst/>
                <a:gdLst>
                  <a:gd name="T0" fmla="*/ 0 w 1821"/>
                  <a:gd name="T1" fmla="*/ 232 h 462"/>
                  <a:gd name="T2" fmla="*/ 83 w 1821"/>
                  <a:gd name="T3" fmla="*/ 303 h 462"/>
                  <a:gd name="T4" fmla="*/ 302 w 1821"/>
                  <a:gd name="T5" fmla="*/ 396 h 462"/>
                  <a:gd name="T6" fmla="*/ 656 w 1821"/>
                  <a:gd name="T7" fmla="*/ 453 h 462"/>
                  <a:gd name="T8" fmla="*/ 941 w 1821"/>
                  <a:gd name="T9" fmla="*/ 453 h 462"/>
                  <a:gd name="T10" fmla="*/ 1392 w 1821"/>
                  <a:gd name="T11" fmla="*/ 404 h 462"/>
                  <a:gd name="T12" fmla="*/ 1640 w 1821"/>
                  <a:gd name="T13" fmla="*/ 320 h 462"/>
                  <a:gd name="T14" fmla="*/ 1760 w 1821"/>
                  <a:gd name="T15" fmla="*/ 216 h 462"/>
                  <a:gd name="T16" fmla="*/ 1811 w 1821"/>
                  <a:gd name="T17" fmla="*/ 123 h 462"/>
                  <a:gd name="T18" fmla="*/ 1820 w 1821"/>
                  <a:gd name="T19" fmla="*/ 72 h 462"/>
                  <a:gd name="T20" fmla="*/ 1814 w 1821"/>
                  <a:gd name="T21" fmla="*/ 0 h 462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1821"/>
                  <a:gd name="T34" fmla="*/ 0 h 462"/>
                  <a:gd name="T35" fmla="*/ 1821 w 1821"/>
                  <a:gd name="T36" fmla="*/ 462 h 462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1821" h="462">
                    <a:moveTo>
                      <a:pt x="0" y="232"/>
                    </a:moveTo>
                    <a:cubicBezTo>
                      <a:pt x="14" y="244"/>
                      <a:pt x="33" y="276"/>
                      <a:pt x="83" y="303"/>
                    </a:cubicBezTo>
                    <a:cubicBezTo>
                      <a:pt x="133" y="330"/>
                      <a:pt x="206" y="371"/>
                      <a:pt x="302" y="396"/>
                    </a:cubicBezTo>
                    <a:cubicBezTo>
                      <a:pt x="398" y="421"/>
                      <a:pt x="550" y="444"/>
                      <a:pt x="656" y="453"/>
                    </a:cubicBezTo>
                    <a:cubicBezTo>
                      <a:pt x="762" y="462"/>
                      <a:pt x="818" y="461"/>
                      <a:pt x="941" y="453"/>
                    </a:cubicBezTo>
                    <a:cubicBezTo>
                      <a:pt x="1064" y="445"/>
                      <a:pt x="1276" y="426"/>
                      <a:pt x="1392" y="404"/>
                    </a:cubicBezTo>
                    <a:cubicBezTo>
                      <a:pt x="1508" y="382"/>
                      <a:pt x="1579" y="351"/>
                      <a:pt x="1640" y="320"/>
                    </a:cubicBezTo>
                    <a:cubicBezTo>
                      <a:pt x="1701" y="289"/>
                      <a:pt x="1732" y="249"/>
                      <a:pt x="1760" y="216"/>
                    </a:cubicBezTo>
                    <a:cubicBezTo>
                      <a:pt x="1788" y="183"/>
                      <a:pt x="1801" y="147"/>
                      <a:pt x="1811" y="123"/>
                    </a:cubicBezTo>
                    <a:cubicBezTo>
                      <a:pt x="1821" y="99"/>
                      <a:pt x="1820" y="92"/>
                      <a:pt x="1820" y="72"/>
                    </a:cubicBezTo>
                    <a:cubicBezTo>
                      <a:pt x="1820" y="52"/>
                      <a:pt x="1815" y="15"/>
                      <a:pt x="1814" y="0"/>
                    </a:cubicBezTo>
                  </a:path>
                </a:pathLst>
              </a:custGeom>
              <a:noFill/>
              <a:ln w="19050" cmpd="sng">
                <a:solidFill>
                  <a:srgbClr val="000099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465" name="Oval 27"/>
              <p:cNvSpPr>
                <a:spLocks noChangeArrowheads="1"/>
              </p:cNvSpPr>
              <p:nvPr/>
            </p:nvSpPr>
            <p:spPr bwMode="auto">
              <a:xfrm>
                <a:off x="5040" y="624"/>
                <a:ext cx="288" cy="144"/>
              </a:xfrm>
              <a:prstGeom prst="ellipse">
                <a:avLst/>
              </a:prstGeom>
              <a:solidFill>
                <a:schemeClr val="bg1">
                  <a:alpha val="50195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uk-UA" sz="2000"/>
                  <a:t>50</a:t>
                </a:r>
                <a:r>
                  <a:rPr lang="uk-UA" sz="2000" baseline="40000"/>
                  <a:t>о</a:t>
                </a:r>
                <a:endParaRPr lang="ru-RU" sz="2000" baseline="40000"/>
              </a:p>
            </p:txBody>
          </p:sp>
        </p:grpSp>
        <p:grpSp>
          <p:nvGrpSpPr>
            <p:cNvPr id="10" name="Group 28"/>
            <p:cNvGrpSpPr>
              <a:grpSpLocks/>
            </p:cNvGrpSpPr>
            <p:nvPr/>
          </p:nvGrpSpPr>
          <p:grpSpPr bwMode="auto">
            <a:xfrm>
              <a:off x="192" y="1008"/>
              <a:ext cx="5328" cy="329"/>
              <a:chOff x="192" y="1008"/>
              <a:chExt cx="5328" cy="329"/>
            </a:xfrm>
          </p:grpSpPr>
          <p:sp>
            <p:nvSpPr>
              <p:cNvPr id="11458" name="Freeform 29"/>
              <p:cNvSpPr>
                <a:spLocks/>
              </p:cNvSpPr>
              <p:nvPr/>
            </p:nvSpPr>
            <p:spPr bwMode="auto">
              <a:xfrm>
                <a:off x="440" y="1104"/>
                <a:ext cx="2148" cy="233"/>
              </a:xfrm>
              <a:custGeom>
                <a:avLst/>
                <a:gdLst>
                  <a:gd name="T0" fmla="*/ 0 w 2148"/>
                  <a:gd name="T1" fmla="*/ 0 h 233"/>
                  <a:gd name="T2" fmla="*/ 120 w 2148"/>
                  <a:gd name="T3" fmla="*/ 72 h 233"/>
                  <a:gd name="T4" fmla="*/ 340 w 2148"/>
                  <a:gd name="T5" fmla="*/ 144 h 233"/>
                  <a:gd name="T6" fmla="*/ 668 w 2148"/>
                  <a:gd name="T7" fmla="*/ 204 h 233"/>
                  <a:gd name="T8" fmla="*/ 1116 w 2148"/>
                  <a:gd name="T9" fmla="*/ 232 h 233"/>
                  <a:gd name="T10" fmla="*/ 1412 w 2148"/>
                  <a:gd name="T11" fmla="*/ 212 h 233"/>
                  <a:gd name="T12" fmla="*/ 1744 w 2148"/>
                  <a:gd name="T13" fmla="*/ 168 h 233"/>
                  <a:gd name="T14" fmla="*/ 1972 w 2148"/>
                  <a:gd name="T15" fmla="*/ 104 h 233"/>
                  <a:gd name="T16" fmla="*/ 2148 w 2148"/>
                  <a:gd name="T17" fmla="*/ 12 h 233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148"/>
                  <a:gd name="T28" fmla="*/ 0 h 233"/>
                  <a:gd name="T29" fmla="*/ 2148 w 2148"/>
                  <a:gd name="T30" fmla="*/ 233 h 233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148" h="233">
                    <a:moveTo>
                      <a:pt x="0" y="0"/>
                    </a:moveTo>
                    <a:cubicBezTo>
                      <a:pt x="20" y="12"/>
                      <a:pt x="63" y="48"/>
                      <a:pt x="120" y="72"/>
                    </a:cubicBezTo>
                    <a:cubicBezTo>
                      <a:pt x="177" y="96"/>
                      <a:pt x="249" y="122"/>
                      <a:pt x="340" y="144"/>
                    </a:cubicBezTo>
                    <a:cubicBezTo>
                      <a:pt x="431" y="166"/>
                      <a:pt x="539" y="189"/>
                      <a:pt x="668" y="204"/>
                    </a:cubicBezTo>
                    <a:cubicBezTo>
                      <a:pt x="797" y="219"/>
                      <a:pt x="992" y="231"/>
                      <a:pt x="1116" y="232"/>
                    </a:cubicBezTo>
                    <a:cubicBezTo>
                      <a:pt x="1240" y="233"/>
                      <a:pt x="1307" y="223"/>
                      <a:pt x="1412" y="212"/>
                    </a:cubicBezTo>
                    <a:cubicBezTo>
                      <a:pt x="1517" y="201"/>
                      <a:pt x="1651" y="186"/>
                      <a:pt x="1744" y="168"/>
                    </a:cubicBezTo>
                    <a:cubicBezTo>
                      <a:pt x="1837" y="150"/>
                      <a:pt x="1905" y="130"/>
                      <a:pt x="1972" y="104"/>
                    </a:cubicBezTo>
                    <a:cubicBezTo>
                      <a:pt x="2039" y="78"/>
                      <a:pt x="2111" y="31"/>
                      <a:pt x="2148" y="12"/>
                    </a:cubicBezTo>
                  </a:path>
                </a:pathLst>
              </a:custGeom>
              <a:noFill/>
              <a:ln w="19050" cmpd="sng">
                <a:solidFill>
                  <a:srgbClr val="000099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459" name="Oval 30"/>
              <p:cNvSpPr>
                <a:spLocks noChangeArrowheads="1"/>
              </p:cNvSpPr>
              <p:nvPr/>
            </p:nvSpPr>
            <p:spPr bwMode="auto">
              <a:xfrm>
                <a:off x="192" y="1008"/>
                <a:ext cx="288" cy="144"/>
              </a:xfrm>
              <a:prstGeom prst="ellipse">
                <a:avLst/>
              </a:prstGeom>
              <a:solidFill>
                <a:schemeClr val="bg1">
                  <a:alpha val="50195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uk-UA" sz="2000"/>
                  <a:t>40</a:t>
                </a:r>
                <a:r>
                  <a:rPr lang="uk-UA" sz="2000" baseline="40000"/>
                  <a:t>о</a:t>
                </a:r>
                <a:endParaRPr lang="ru-RU" sz="2000" baseline="40000"/>
              </a:p>
            </p:txBody>
          </p:sp>
          <p:sp>
            <p:nvSpPr>
              <p:cNvPr id="11460" name="Freeform 31"/>
              <p:cNvSpPr>
                <a:spLocks/>
              </p:cNvSpPr>
              <p:nvPr/>
            </p:nvSpPr>
            <p:spPr bwMode="auto">
              <a:xfrm>
                <a:off x="3172" y="1101"/>
                <a:ext cx="2114" cy="235"/>
              </a:xfrm>
              <a:custGeom>
                <a:avLst/>
                <a:gdLst>
                  <a:gd name="T0" fmla="*/ 0 w 2114"/>
                  <a:gd name="T1" fmla="*/ 27 h 235"/>
                  <a:gd name="T2" fmla="*/ 89 w 2114"/>
                  <a:gd name="T3" fmla="*/ 78 h 235"/>
                  <a:gd name="T4" fmla="*/ 314 w 2114"/>
                  <a:gd name="T5" fmla="*/ 165 h 235"/>
                  <a:gd name="T6" fmla="*/ 641 w 2114"/>
                  <a:gd name="T7" fmla="*/ 216 h 235"/>
                  <a:gd name="T8" fmla="*/ 1088 w 2114"/>
                  <a:gd name="T9" fmla="*/ 235 h 235"/>
                  <a:gd name="T10" fmla="*/ 1384 w 2114"/>
                  <a:gd name="T11" fmla="*/ 215 h 235"/>
                  <a:gd name="T12" fmla="*/ 1716 w 2114"/>
                  <a:gd name="T13" fmla="*/ 171 h 235"/>
                  <a:gd name="T14" fmla="*/ 1944 w 2114"/>
                  <a:gd name="T15" fmla="*/ 107 h 235"/>
                  <a:gd name="T16" fmla="*/ 2114 w 2114"/>
                  <a:gd name="T17" fmla="*/ 0 h 235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114"/>
                  <a:gd name="T28" fmla="*/ 0 h 235"/>
                  <a:gd name="T29" fmla="*/ 2114 w 2114"/>
                  <a:gd name="T30" fmla="*/ 235 h 235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114" h="235">
                    <a:moveTo>
                      <a:pt x="0" y="27"/>
                    </a:moveTo>
                    <a:cubicBezTo>
                      <a:pt x="15" y="35"/>
                      <a:pt x="37" y="55"/>
                      <a:pt x="89" y="78"/>
                    </a:cubicBezTo>
                    <a:cubicBezTo>
                      <a:pt x="141" y="101"/>
                      <a:pt x="222" y="142"/>
                      <a:pt x="314" y="165"/>
                    </a:cubicBezTo>
                    <a:cubicBezTo>
                      <a:pt x="406" y="188"/>
                      <a:pt x="512" y="204"/>
                      <a:pt x="641" y="216"/>
                    </a:cubicBezTo>
                    <a:cubicBezTo>
                      <a:pt x="770" y="228"/>
                      <a:pt x="964" y="235"/>
                      <a:pt x="1088" y="235"/>
                    </a:cubicBezTo>
                    <a:cubicBezTo>
                      <a:pt x="1212" y="235"/>
                      <a:pt x="1279" y="226"/>
                      <a:pt x="1384" y="215"/>
                    </a:cubicBezTo>
                    <a:cubicBezTo>
                      <a:pt x="1489" y="204"/>
                      <a:pt x="1623" y="189"/>
                      <a:pt x="1716" y="171"/>
                    </a:cubicBezTo>
                    <a:cubicBezTo>
                      <a:pt x="1809" y="153"/>
                      <a:pt x="1878" y="135"/>
                      <a:pt x="1944" y="107"/>
                    </a:cubicBezTo>
                    <a:cubicBezTo>
                      <a:pt x="2010" y="79"/>
                      <a:pt x="2079" y="22"/>
                      <a:pt x="2114" y="0"/>
                    </a:cubicBezTo>
                  </a:path>
                </a:pathLst>
              </a:custGeom>
              <a:noFill/>
              <a:ln w="19050" cmpd="sng">
                <a:solidFill>
                  <a:srgbClr val="000099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461" name="Oval 32"/>
              <p:cNvSpPr>
                <a:spLocks noChangeArrowheads="1"/>
              </p:cNvSpPr>
              <p:nvPr/>
            </p:nvSpPr>
            <p:spPr bwMode="auto">
              <a:xfrm>
                <a:off x="5232" y="1008"/>
                <a:ext cx="288" cy="144"/>
              </a:xfrm>
              <a:prstGeom prst="ellipse">
                <a:avLst/>
              </a:prstGeom>
              <a:solidFill>
                <a:schemeClr val="bg1">
                  <a:alpha val="50195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uk-UA" sz="2000"/>
                  <a:t>40</a:t>
                </a:r>
                <a:r>
                  <a:rPr lang="uk-UA" sz="2000" baseline="40000"/>
                  <a:t>о</a:t>
                </a:r>
                <a:endParaRPr lang="ru-RU" sz="2000" baseline="40000"/>
              </a:p>
            </p:txBody>
          </p:sp>
        </p:grpSp>
        <p:grpSp>
          <p:nvGrpSpPr>
            <p:cNvPr id="11" name="Group 33"/>
            <p:cNvGrpSpPr>
              <a:grpSpLocks/>
            </p:cNvGrpSpPr>
            <p:nvPr/>
          </p:nvGrpSpPr>
          <p:grpSpPr bwMode="auto">
            <a:xfrm>
              <a:off x="96" y="1200"/>
              <a:ext cx="5520" cy="298"/>
              <a:chOff x="96" y="1200"/>
              <a:chExt cx="5520" cy="298"/>
            </a:xfrm>
          </p:grpSpPr>
          <p:grpSp>
            <p:nvGrpSpPr>
              <p:cNvPr id="12" name="Group 34"/>
              <p:cNvGrpSpPr>
                <a:grpSpLocks/>
              </p:cNvGrpSpPr>
              <p:nvPr/>
            </p:nvGrpSpPr>
            <p:grpSpPr bwMode="auto">
              <a:xfrm>
                <a:off x="96" y="1248"/>
                <a:ext cx="5322" cy="250"/>
                <a:chOff x="96" y="1152"/>
                <a:chExt cx="5322" cy="250"/>
              </a:xfrm>
            </p:grpSpPr>
            <p:sp>
              <p:nvSpPr>
                <p:cNvPr id="11455" name="Freeform 35"/>
                <p:cNvSpPr>
                  <a:spLocks/>
                </p:cNvSpPr>
                <p:nvPr/>
              </p:nvSpPr>
              <p:spPr bwMode="auto">
                <a:xfrm>
                  <a:off x="288" y="1200"/>
                  <a:ext cx="2436" cy="197"/>
                </a:xfrm>
                <a:custGeom>
                  <a:avLst/>
                  <a:gdLst>
                    <a:gd name="T0" fmla="*/ 0 w 2436"/>
                    <a:gd name="T1" fmla="*/ 0 h 197"/>
                    <a:gd name="T2" fmla="*/ 180 w 2436"/>
                    <a:gd name="T3" fmla="*/ 76 h 197"/>
                    <a:gd name="T4" fmla="*/ 436 w 2436"/>
                    <a:gd name="T5" fmla="*/ 136 h 197"/>
                    <a:gd name="T6" fmla="*/ 892 w 2436"/>
                    <a:gd name="T7" fmla="*/ 184 h 197"/>
                    <a:gd name="T8" fmla="*/ 1248 w 2436"/>
                    <a:gd name="T9" fmla="*/ 192 h 197"/>
                    <a:gd name="T10" fmla="*/ 1984 w 2436"/>
                    <a:gd name="T11" fmla="*/ 156 h 197"/>
                    <a:gd name="T12" fmla="*/ 2308 w 2436"/>
                    <a:gd name="T13" fmla="*/ 72 h 197"/>
                    <a:gd name="T14" fmla="*/ 2436 w 2436"/>
                    <a:gd name="T15" fmla="*/ 12 h 197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w 2436"/>
                    <a:gd name="T25" fmla="*/ 0 h 197"/>
                    <a:gd name="T26" fmla="*/ 2436 w 2436"/>
                    <a:gd name="T27" fmla="*/ 197 h 197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T24" t="T25" r="T26" b="T27"/>
                  <a:pathLst>
                    <a:path w="2436" h="197">
                      <a:moveTo>
                        <a:pt x="0" y="0"/>
                      </a:moveTo>
                      <a:cubicBezTo>
                        <a:pt x="30" y="13"/>
                        <a:pt x="107" y="53"/>
                        <a:pt x="180" y="76"/>
                      </a:cubicBezTo>
                      <a:cubicBezTo>
                        <a:pt x="253" y="99"/>
                        <a:pt x="317" y="118"/>
                        <a:pt x="436" y="136"/>
                      </a:cubicBezTo>
                      <a:cubicBezTo>
                        <a:pt x="555" y="154"/>
                        <a:pt x="757" y="175"/>
                        <a:pt x="892" y="184"/>
                      </a:cubicBezTo>
                      <a:cubicBezTo>
                        <a:pt x="1027" y="193"/>
                        <a:pt x="1066" y="197"/>
                        <a:pt x="1248" y="192"/>
                      </a:cubicBezTo>
                      <a:cubicBezTo>
                        <a:pt x="1430" y="187"/>
                        <a:pt x="1807" y="176"/>
                        <a:pt x="1984" y="156"/>
                      </a:cubicBezTo>
                      <a:cubicBezTo>
                        <a:pt x="2161" y="136"/>
                        <a:pt x="2233" y="96"/>
                        <a:pt x="2308" y="72"/>
                      </a:cubicBezTo>
                      <a:cubicBezTo>
                        <a:pt x="2383" y="48"/>
                        <a:pt x="2409" y="24"/>
                        <a:pt x="2436" y="12"/>
                      </a:cubicBezTo>
                    </a:path>
                  </a:pathLst>
                </a:custGeom>
                <a:noFill/>
                <a:ln w="19050" cmpd="sng">
                  <a:solidFill>
                    <a:srgbClr val="000099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1456" name="Oval 36"/>
                <p:cNvSpPr>
                  <a:spLocks noChangeArrowheads="1"/>
                </p:cNvSpPr>
                <p:nvPr/>
              </p:nvSpPr>
              <p:spPr bwMode="auto">
                <a:xfrm>
                  <a:off x="96" y="1152"/>
                  <a:ext cx="288" cy="144"/>
                </a:xfrm>
                <a:prstGeom prst="ellipse">
                  <a:avLst/>
                </a:prstGeom>
                <a:solidFill>
                  <a:schemeClr val="bg1">
                    <a:alpha val="50195"/>
                  </a:schemeClr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algn="ctr"/>
                  <a:r>
                    <a:rPr lang="uk-UA" sz="2000"/>
                    <a:t>30</a:t>
                  </a:r>
                  <a:r>
                    <a:rPr lang="uk-UA" sz="2000" baseline="40000"/>
                    <a:t>о</a:t>
                  </a:r>
                  <a:endParaRPr lang="ru-RU" sz="2000" baseline="40000"/>
                </a:p>
              </p:txBody>
            </p:sp>
            <p:sp>
              <p:nvSpPr>
                <p:cNvPr id="11457" name="Freeform 37"/>
                <p:cNvSpPr>
                  <a:spLocks/>
                </p:cNvSpPr>
                <p:nvPr/>
              </p:nvSpPr>
              <p:spPr bwMode="auto">
                <a:xfrm>
                  <a:off x="3028" y="1209"/>
                  <a:ext cx="2390" cy="193"/>
                </a:xfrm>
                <a:custGeom>
                  <a:avLst/>
                  <a:gdLst>
                    <a:gd name="T0" fmla="*/ 0 w 2390"/>
                    <a:gd name="T1" fmla="*/ 15 h 193"/>
                    <a:gd name="T2" fmla="*/ 137 w 2390"/>
                    <a:gd name="T3" fmla="*/ 72 h 193"/>
                    <a:gd name="T4" fmla="*/ 392 w 2390"/>
                    <a:gd name="T5" fmla="*/ 138 h 193"/>
                    <a:gd name="T6" fmla="*/ 857 w 2390"/>
                    <a:gd name="T7" fmla="*/ 183 h 193"/>
                    <a:gd name="T8" fmla="*/ 1214 w 2390"/>
                    <a:gd name="T9" fmla="*/ 189 h 193"/>
                    <a:gd name="T10" fmla="*/ 1727 w 2390"/>
                    <a:gd name="T11" fmla="*/ 159 h 193"/>
                    <a:gd name="T12" fmla="*/ 2099 w 2390"/>
                    <a:gd name="T13" fmla="*/ 105 h 193"/>
                    <a:gd name="T14" fmla="*/ 2258 w 2390"/>
                    <a:gd name="T15" fmla="*/ 57 h 193"/>
                    <a:gd name="T16" fmla="*/ 2390 w 2390"/>
                    <a:gd name="T17" fmla="*/ 0 h 193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2390"/>
                    <a:gd name="T28" fmla="*/ 0 h 193"/>
                    <a:gd name="T29" fmla="*/ 2390 w 2390"/>
                    <a:gd name="T30" fmla="*/ 193 h 193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2390" h="193">
                      <a:moveTo>
                        <a:pt x="0" y="15"/>
                      </a:moveTo>
                      <a:cubicBezTo>
                        <a:pt x="23" y="25"/>
                        <a:pt x="72" y="52"/>
                        <a:pt x="137" y="72"/>
                      </a:cubicBezTo>
                      <a:cubicBezTo>
                        <a:pt x="202" y="92"/>
                        <a:pt x="272" y="119"/>
                        <a:pt x="392" y="138"/>
                      </a:cubicBezTo>
                      <a:cubicBezTo>
                        <a:pt x="512" y="157"/>
                        <a:pt x="720" y="175"/>
                        <a:pt x="857" y="183"/>
                      </a:cubicBezTo>
                      <a:cubicBezTo>
                        <a:pt x="994" y="191"/>
                        <a:pt x="1069" y="193"/>
                        <a:pt x="1214" y="189"/>
                      </a:cubicBezTo>
                      <a:cubicBezTo>
                        <a:pt x="1359" y="185"/>
                        <a:pt x="1580" y="173"/>
                        <a:pt x="1727" y="159"/>
                      </a:cubicBezTo>
                      <a:cubicBezTo>
                        <a:pt x="1874" y="145"/>
                        <a:pt x="2010" y="122"/>
                        <a:pt x="2099" y="105"/>
                      </a:cubicBezTo>
                      <a:cubicBezTo>
                        <a:pt x="2188" y="88"/>
                        <a:pt x="2210" y="75"/>
                        <a:pt x="2258" y="57"/>
                      </a:cubicBezTo>
                      <a:cubicBezTo>
                        <a:pt x="2306" y="39"/>
                        <a:pt x="2363" y="12"/>
                        <a:pt x="2390" y="0"/>
                      </a:cubicBezTo>
                    </a:path>
                  </a:pathLst>
                </a:custGeom>
                <a:noFill/>
                <a:ln w="19050" cmpd="sng">
                  <a:solidFill>
                    <a:srgbClr val="000099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</p:grpSp>
          <p:sp>
            <p:nvSpPr>
              <p:cNvPr id="11454" name="Oval 38"/>
              <p:cNvSpPr>
                <a:spLocks noChangeArrowheads="1"/>
              </p:cNvSpPr>
              <p:nvPr/>
            </p:nvSpPr>
            <p:spPr bwMode="auto">
              <a:xfrm>
                <a:off x="5328" y="1200"/>
                <a:ext cx="288" cy="144"/>
              </a:xfrm>
              <a:prstGeom prst="ellipse">
                <a:avLst/>
              </a:prstGeom>
              <a:solidFill>
                <a:schemeClr val="bg1">
                  <a:alpha val="50195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uk-UA" sz="2000"/>
                  <a:t>30</a:t>
                </a:r>
                <a:r>
                  <a:rPr lang="uk-UA" sz="2000" baseline="40000"/>
                  <a:t>о</a:t>
                </a:r>
                <a:endParaRPr lang="ru-RU" sz="2000" baseline="40000"/>
              </a:p>
            </p:txBody>
          </p:sp>
        </p:grpSp>
        <p:grpSp>
          <p:nvGrpSpPr>
            <p:cNvPr id="13" name="Group 39"/>
            <p:cNvGrpSpPr>
              <a:grpSpLocks/>
            </p:cNvGrpSpPr>
            <p:nvPr/>
          </p:nvGrpSpPr>
          <p:grpSpPr bwMode="auto">
            <a:xfrm>
              <a:off x="0" y="1440"/>
              <a:ext cx="5760" cy="228"/>
              <a:chOff x="0" y="1440"/>
              <a:chExt cx="5760" cy="228"/>
            </a:xfrm>
          </p:grpSpPr>
          <p:grpSp>
            <p:nvGrpSpPr>
              <p:cNvPr id="14" name="Group 40"/>
              <p:cNvGrpSpPr>
                <a:grpSpLocks/>
              </p:cNvGrpSpPr>
              <p:nvPr/>
            </p:nvGrpSpPr>
            <p:grpSpPr bwMode="auto">
              <a:xfrm>
                <a:off x="0" y="1440"/>
                <a:ext cx="5523" cy="228"/>
                <a:chOff x="0" y="1344"/>
                <a:chExt cx="5523" cy="228"/>
              </a:xfrm>
            </p:grpSpPr>
            <p:sp>
              <p:nvSpPr>
                <p:cNvPr id="11450" name="Freeform 41"/>
                <p:cNvSpPr>
                  <a:spLocks/>
                </p:cNvSpPr>
                <p:nvPr/>
              </p:nvSpPr>
              <p:spPr bwMode="auto">
                <a:xfrm>
                  <a:off x="192" y="1436"/>
                  <a:ext cx="2640" cy="133"/>
                </a:xfrm>
                <a:custGeom>
                  <a:avLst/>
                  <a:gdLst>
                    <a:gd name="T0" fmla="*/ 0 w 2640"/>
                    <a:gd name="T1" fmla="*/ 0 h 133"/>
                    <a:gd name="T2" fmla="*/ 372 w 2640"/>
                    <a:gd name="T3" fmla="*/ 80 h 133"/>
                    <a:gd name="T4" fmla="*/ 724 w 2640"/>
                    <a:gd name="T5" fmla="*/ 108 h 133"/>
                    <a:gd name="T6" fmla="*/ 1392 w 2640"/>
                    <a:gd name="T7" fmla="*/ 132 h 133"/>
                    <a:gd name="T8" fmla="*/ 2120 w 2640"/>
                    <a:gd name="T9" fmla="*/ 104 h 133"/>
                    <a:gd name="T10" fmla="*/ 2640 w 2640"/>
                    <a:gd name="T11" fmla="*/ 4 h 133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2640"/>
                    <a:gd name="T19" fmla="*/ 0 h 133"/>
                    <a:gd name="T20" fmla="*/ 2640 w 2640"/>
                    <a:gd name="T21" fmla="*/ 133 h 133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2640" h="133">
                      <a:moveTo>
                        <a:pt x="0" y="0"/>
                      </a:moveTo>
                      <a:cubicBezTo>
                        <a:pt x="62" y="13"/>
                        <a:pt x="251" y="62"/>
                        <a:pt x="372" y="80"/>
                      </a:cubicBezTo>
                      <a:cubicBezTo>
                        <a:pt x="493" y="98"/>
                        <a:pt x="554" y="99"/>
                        <a:pt x="724" y="108"/>
                      </a:cubicBezTo>
                      <a:cubicBezTo>
                        <a:pt x="894" y="117"/>
                        <a:pt x="1159" y="133"/>
                        <a:pt x="1392" y="132"/>
                      </a:cubicBezTo>
                      <a:cubicBezTo>
                        <a:pt x="1625" y="131"/>
                        <a:pt x="1912" y="125"/>
                        <a:pt x="2120" y="104"/>
                      </a:cubicBezTo>
                      <a:cubicBezTo>
                        <a:pt x="2328" y="83"/>
                        <a:pt x="2532" y="25"/>
                        <a:pt x="2640" y="4"/>
                      </a:cubicBezTo>
                    </a:path>
                  </a:pathLst>
                </a:custGeom>
                <a:noFill/>
                <a:ln w="19050" cmpd="sng">
                  <a:solidFill>
                    <a:srgbClr val="000099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1451" name="Oval 42"/>
                <p:cNvSpPr>
                  <a:spLocks noChangeArrowheads="1"/>
                </p:cNvSpPr>
                <p:nvPr/>
              </p:nvSpPr>
              <p:spPr bwMode="auto">
                <a:xfrm>
                  <a:off x="0" y="1344"/>
                  <a:ext cx="288" cy="144"/>
                </a:xfrm>
                <a:prstGeom prst="ellipse">
                  <a:avLst/>
                </a:prstGeom>
                <a:solidFill>
                  <a:schemeClr val="bg1">
                    <a:alpha val="50195"/>
                  </a:schemeClr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algn="ctr"/>
                  <a:r>
                    <a:rPr lang="uk-UA" sz="2000"/>
                    <a:t>20</a:t>
                  </a:r>
                  <a:r>
                    <a:rPr lang="uk-UA" sz="2000" baseline="40000"/>
                    <a:t>о</a:t>
                  </a:r>
                  <a:endParaRPr lang="ru-RU" sz="2000" baseline="40000"/>
                </a:p>
              </p:txBody>
            </p:sp>
            <p:sp>
              <p:nvSpPr>
                <p:cNvPr id="11452" name="Freeform 43"/>
                <p:cNvSpPr>
                  <a:spLocks/>
                </p:cNvSpPr>
                <p:nvPr/>
              </p:nvSpPr>
              <p:spPr bwMode="auto">
                <a:xfrm>
                  <a:off x="2940" y="1425"/>
                  <a:ext cx="2583" cy="147"/>
                </a:xfrm>
                <a:custGeom>
                  <a:avLst/>
                  <a:gdLst>
                    <a:gd name="T0" fmla="*/ 0 w 2583"/>
                    <a:gd name="T1" fmla="*/ 24 h 147"/>
                    <a:gd name="T2" fmla="*/ 132 w 2583"/>
                    <a:gd name="T3" fmla="*/ 66 h 147"/>
                    <a:gd name="T4" fmla="*/ 681 w 2583"/>
                    <a:gd name="T5" fmla="*/ 126 h 147"/>
                    <a:gd name="T6" fmla="*/ 1348 w 2583"/>
                    <a:gd name="T7" fmla="*/ 143 h 147"/>
                    <a:gd name="T8" fmla="*/ 2079 w 2583"/>
                    <a:gd name="T9" fmla="*/ 102 h 147"/>
                    <a:gd name="T10" fmla="*/ 2583 w 2583"/>
                    <a:gd name="T11" fmla="*/ 0 h 147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2583"/>
                    <a:gd name="T19" fmla="*/ 0 h 147"/>
                    <a:gd name="T20" fmla="*/ 2583 w 2583"/>
                    <a:gd name="T21" fmla="*/ 147 h 147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2583" h="147">
                      <a:moveTo>
                        <a:pt x="0" y="24"/>
                      </a:moveTo>
                      <a:cubicBezTo>
                        <a:pt x="22" y="31"/>
                        <a:pt x="19" y="49"/>
                        <a:pt x="132" y="66"/>
                      </a:cubicBezTo>
                      <a:cubicBezTo>
                        <a:pt x="245" y="83"/>
                        <a:pt x="478" y="113"/>
                        <a:pt x="681" y="126"/>
                      </a:cubicBezTo>
                      <a:cubicBezTo>
                        <a:pt x="884" y="139"/>
                        <a:pt x="1115" y="147"/>
                        <a:pt x="1348" y="143"/>
                      </a:cubicBezTo>
                      <a:cubicBezTo>
                        <a:pt x="1581" y="139"/>
                        <a:pt x="1873" y="126"/>
                        <a:pt x="2079" y="102"/>
                      </a:cubicBezTo>
                      <a:cubicBezTo>
                        <a:pt x="2285" y="78"/>
                        <a:pt x="2478" y="21"/>
                        <a:pt x="2583" y="0"/>
                      </a:cubicBezTo>
                    </a:path>
                  </a:pathLst>
                </a:custGeom>
                <a:noFill/>
                <a:ln w="19050" cmpd="sng">
                  <a:solidFill>
                    <a:srgbClr val="000099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</p:grpSp>
          <p:sp>
            <p:nvSpPr>
              <p:cNvPr id="11449" name="Oval 44"/>
              <p:cNvSpPr>
                <a:spLocks noChangeArrowheads="1"/>
              </p:cNvSpPr>
              <p:nvPr/>
            </p:nvSpPr>
            <p:spPr bwMode="auto">
              <a:xfrm>
                <a:off x="5472" y="1440"/>
                <a:ext cx="288" cy="144"/>
              </a:xfrm>
              <a:prstGeom prst="ellipse">
                <a:avLst/>
              </a:prstGeom>
              <a:solidFill>
                <a:schemeClr val="bg1">
                  <a:alpha val="50195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uk-UA" sz="2000"/>
                  <a:t>20</a:t>
                </a:r>
                <a:r>
                  <a:rPr lang="uk-UA" sz="2000" baseline="40000"/>
                  <a:t>о</a:t>
                </a:r>
                <a:endParaRPr lang="ru-RU" sz="2000" baseline="40000"/>
              </a:p>
            </p:txBody>
          </p:sp>
        </p:grpSp>
        <p:grpSp>
          <p:nvGrpSpPr>
            <p:cNvPr id="15" name="Group 45"/>
            <p:cNvGrpSpPr>
              <a:grpSpLocks/>
            </p:cNvGrpSpPr>
            <p:nvPr/>
          </p:nvGrpSpPr>
          <p:grpSpPr bwMode="auto">
            <a:xfrm>
              <a:off x="0" y="1680"/>
              <a:ext cx="5760" cy="152"/>
              <a:chOff x="0" y="1680"/>
              <a:chExt cx="5760" cy="152"/>
            </a:xfrm>
          </p:grpSpPr>
          <p:grpSp>
            <p:nvGrpSpPr>
              <p:cNvPr id="16" name="Group 46"/>
              <p:cNvGrpSpPr>
                <a:grpSpLocks/>
              </p:cNvGrpSpPr>
              <p:nvPr/>
            </p:nvGrpSpPr>
            <p:grpSpPr bwMode="auto">
              <a:xfrm>
                <a:off x="0" y="1680"/>
                <a:ext cx="5604" cy="152"/>
                <a:chOff x="0" y="1584"/>
                <a:chExt cx="5604" cy="152"/>
              </a:xfrm>
            </p:grpSpPr>
            <p:grpSp>
              <p:nvGrpSpPr>
                <p:cNvPr id="17" name="Group 47"/>
                <p:cNvGrpSpPr>
                  <a:grpSpLocks/>
                </p:cNvGrpSpPr>
                <p:nvPr/>
              </p:nvGrpSpPr>
              <p:grpSpPr bwMode="auto">
                <a:xfrm>
                  <a:off x="0" y="1584"/>
                  <a:ext cx="2880" cy="152"/>
                  <a:chOff x="0" y="1584"/>
                  <a:chExt cx="2880" cy="152"/>
                </a:xfrm>
              </p:grpSpPr>
              <p:sp>
                <p:nvSpPr>
                  <p:cNvPr id="11446" name="Freeform 48"/>
                  <p:cNvSpPr>
                    <a:spLocks/>
                  </p:cNvSpPr>
                  <p:nvPr/>
                </p:nvSpPr>
                <p:spPr bwMode="auto">
                  <a:xfrm>
                    <a:off x="128" y="1680"/>
                    <a:ext cx="2752" cy="56"/>
                  </a:xfrm>
                  <a:custGeom>
                    <a:avLst/>
                    <a:gdLst>
                      <a:gd name="T0" fmla="*/ 0 w 2752"/>
                      <a:gd name="T1" fmla="*/ 0 h 56"/>
                      <a:gd name="T2" fmla="*/ 764 w 2752"/>
                      <a:gd name="T3" fmla="*/ 44 h 56"/>
                      <a:gd name="T4" fmla="*/ 1408 w 2752"/>
                      <a:gd name="T5" fmla="*/ 48 h 56"/>
                      <a:gd name="T6" fmla="*/ 2080 w 2752"/>
                      <a:gd name="T7" fmla="*/ 48 h 56"/>
                      <a:gd name="T8" fmla="*/ 2752 w 2752"/>
                      <a:gd name="T9" fmla="*/ 0 h 56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752"/>
                      <a:gd name="T16" fmla="*/ 0 h 56"/>
                      <a:gd name="T17" fmla="*/ 2752 w 2752"/>
                      <a:gd name="T18" fmla="*/ 56 h 56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752" h="56">
                        <a:moveTo>
                          <a:pt x="0" y="0"/>
                        </a:moveTo>
                        <a:cubicBezTo>
                          <a:pt x="127" y="7"/>
                          <a:pt x="529" y="36"/>
                          <a:pt x="764" y="44"/>
                        </a:cubicBezTo>
                        <a:cubicBezTo>
                          <a:pt x="999" y="52"/>
                          <a:pt x="1189" y="47"/>
                          <a:pt x="1408" y="48"/>
                        </a:cubicBezTo>
                        <a:cubicBezTo>
                          <a:pt x="1627" y="49"/>
                          <a:pt x="1856" y="56"/>
                          <a:pt x="2080" y="48"/>
                        </a:cubicBezTo>
                        <a:cubicBezTo>
                          <a:pt x="2304" y="40"/>
                          <a:pt x="2612" y="10"/>
                          <a:pt x="2752" y="0"/>
                        </a:cubicBezTo>
                      </a:path>
                    </a:pathLst>
                  </a:custGeom>
                  <a:noFill/>
                  <a:ln w="19050" cmpd="sng">
                    <a:solidFill>
                      <a:srgbClr val="000099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ru-RU"/>
                  </a:p>
                </p:txBody>
              </p:sp>
              <p:sp>
                <p:nvSpPr>
                  <p:cNvPr id="11447" name="Oval 49"/>
                  <p:cNvSpPr>
                    <a:spLocks noChangeArrowheads="1"/>
                  </p:cNvSpPr>
                  <p:nvPr/>
                </p:nvSpPr>
                <p:spPr bwMode="auto">
                  <a:xfrm>
                    <a:off x="0" y="1584"/>
                    <a:ext cx="288" cy="144"/>
                  </a:xfrm>
                  <a:prstGeom prst="ellipse">
                    <a:avLst/>
                  </a:prstGeom>
                  <a:solidFill>
                    <a:schemeClr val="bg1">
                      <a:alpha val="50195"/>
                    </a:schemeClr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algn="ctr"/>
                    <a:r>
                      <a:rPr lang="uk-UA" sz="2000"/>
                      <a:t>10</a:t>
                    </a:r>
                    <a:r>
                      <a:rPr lang="uk-UA" sz="2000" baseline="40000"/>
                      <a:t>о</a:t>
                    </a:r>
                    <a:endParaRPr lang="ru-RU" sz="2000" baseline="40000"/>
                  </a:p>
                </p:txBody>
              </p:sp>
            </p:grpSp>
            <p:sp>
              <p:nvSpPr>
                <p:cNvPr id="11445" name="Freeform 50"/>
                <p:cNvSpPr>
                  <a:spLocks/>
                </p:cNvSpPr>
                <p:nvPr/>
              </p:nvSpPr>
              <p:spPr bwMode="auto">
                <a:xfrm>
                  <a:off x="2928" y="1653"/>
                  <a:ext cx="2676" cy="82"/>
                </a:xfrm>
                <a:custGeom>
                  <a:avLst/>
                  <a:gdLst>
                    <a:gd name="T0" fmla="*/ 0 w 2676"/>
                    <a:gd name="T1" fmla="*/ 35 h 82"/>
                    <a:gd name="T2" fmla="*/ 390 w 2676"/>
                    <a:gd name="T3" fmla="*/ 69 h 82"/>
                    <a:gd name="T4" fmla="*/ 696 w 2676"/>
                    <a:gd name="T5" fmla="*/ 81 h 82"/>
                    <a:gd name="T6" fmla="*/ 1312 w 2676"/>
                    <a:gd name="T7" fmla="*/ 75 h 82"/>
                    <a:gd name="T8" fmla="*/ 2013 w 2676"/>
                    <a:gd name="T9" fmla="*/ 66 h 82"/>
                    <a:gd name="T10" fmla="*/ 2676 w 2676"/>
                    <a:gd name="T11" fmla="*/ 0 h 82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2676"/>
                    <a:gd name="T19" fmla="*/ 0 h 82"/>
                    <a:gd name="T20" fmla="*/ 2676 w 2676"/>
                    <a:gd name="T21" fmla="*/ 82 h 82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2676" h="82">
                      <a:moveTo>
                        <a:pt x="0" y="35"/>
                      </a:moveTo>
                      <a:cubicBezTo>
                        <a:pt x="65" y="41"/>
                        <a:pt x="274" y="61"/>
                        <a:pt x="390" y="69"/>
                      </a:cubicBezTo>
                      <a:cubicBezTo>
                        <a:pt x="506" y="77"/>
                        <a:pt x="542" y="80"/>
                        <a:pt x="696" y="81"/>
                      </a:cubicBezTo>
                      <a:cubicBezTo>
                        <a:pt x="850" y="82"/>
                        <a:pt x="1093" y="77"/>
                        <a:pt x="1312" y="75"/>
                      </a:cubicBezTo>
                      <a:cubicBezTo>
                        <a:pt x="1531" y="73"/>
                        <a:pt x="1786" y="79"/>
                        <a:pt x="2013" y="66"/>
                      </a:cubicBezTo>
                      <a:cubicBezTo>
                        <a:pt x="2240" y="53"/>
                        <a:pt x="2538" y="14"/>
                        <a:pt x="2676" y="0"/>
                      </a:cubicBezTo>
                    </a:path>
                  </a:pathLst>
                </a:custGeom>
                <a:noFill/>
                <a:ln w="19050" cmpd="sng">
                  <a:solidFill>
                    <a:srgbClr val="000099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</p:grpSp>
          <p:sp>
            <p:nvSpPr>
              <p:cNvPr id="11443" name="Oval 51"/>
              <p:cNvSpPr>
                <a:spLocks noChangeArrowheads="1"/>
              </p:cNvSpPr>
              <p:nvPr/>
            </p:nvSpPr>
            <p:spPr bwMode="auto">
              <a:xfrm>
                <a:off x="5472" y="1680"/>
                <a:ext cx="288" cy="144"/>
              </a:xfrm>
              <a:prstGeom prst="ellipse">
                <a:avLst/>
              </a:prstGeom>
              <a:solidFill>
                <a:schemeClr val="bg1">
                  <a:alpha val="50195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uk-UA" sz="2000"/>
                  <a:t>10</a:t>
                </a:r>
                <a:r>
                  <a:rPr lang="uk-UA" sz="2000" baseline="40000"/>
                  <a:t>о</a:t>
                </a:r>
                <a:endParaRPr lang="ru-RU" sz="2000" baseline="40000"/>
              </a:p>
            </p:txBody>
          </p:sp>
        </p:grpSp>
        <p:grpSp>
          <p:nvGrpSpPr>
            <p:cNvPr id="18" name="Group 52"/>
            <p:cNvGrpSpPr>
              <a:grpSpLocks/>
            </p:cNvGrpSpPr>
            <p:nvPr/>
          </p:nvGrpSpPr>
          <p:grpSpPr bwMode="auto">
            <a:xfrm>
              <a:off x="0" y="2158"/>
              <a:ext cx="5760" cy="146"/>
              <a:chOff x="0" y="2158"/>
              <a:chExt cx="5760" cy="146"/>
            </a:xfrm>
          </p:grpSpPr>
          <p:sp>
            <p:nvSpPr>
              <p:cNvPr id="11438" name="Freeform 53"/>
              <p:cNvSpPr>
                <a:spLocks/>
              </p:cNvSpPr>
              <p:nvPr/>
            </p:nvSpPr>
            <p:spPr bwMode="auto">
              <a:xfrm>
                <a:off x="136" y="2183"/>
                <a:ext cx="2744" cy="73"/>
              </a:xfrm>
              <a:custGeom>
                <a:avLst/>
                <a:gdLst>
                  <a:gd name="T0" fmla="*/ 0 w 2744"/>
                  <a:gd name="T1" fmla="*/ 69 h 73"/>
                  <a:gd name="T2" fmla="*/ 260 w 2744"/>
                  <a:gd name="T3" fmla="*/ 29 h 73"/>
                  <a:gd name="T4" fmla="*/ 644 w 2744"/>
                  <a:gd name="T5" fmla="*/ 9 h 73"/>
                  <a:gd name="T6" fmla="*/ 1384 w 2744"/>
                  <a:gd name="T7" fmla="*/ 1 h 73"/>
                  <a:gd name="T8" fmla="*/ 2108 w 2744"/>
                  <a:gd name="T9" fmla="*/ 13 h 73"/>
                  <a:gd name="T10" fmla="*/ 2744 w 2744"/>
                  <a:gd name="T11" fmla="*/ 73 h 7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2744"/>
                  <a:gd name="T19" fmla="*/ 0 h 73"/>
                  <a:gd name="T20" fmla="*/ 2744 w 2744"/>
                  <a:gd name="T21" fmla="*/ 73 h 7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744" h="73">
                    <a:moveTo>
                      <a:pt x="0" y="69"/>
                    </a:moveTo>
                    <a:cubicBezTo>
                      <a:pt x="43" y="62"/>
                      <a:pt x="153" y="39"/>
                      <a:pt x="260" y="29"/>
                    </a:cubicBezTo>
                    <a:cubicBezTo>
                      <a:pt x="367" y="19"/>
                      <a:pt x="457" y="14"/>
                      <a:pt x="644" y="9"/>
                    </a:cubicBezTo>
                    <a:cubicBezTo>
                      <a:pt x="831" y="4"/>
                      <a:pt x="1140" y="0"/>
                      <a:pt x="1384" y="1"/>
                    </a:cubicBezTo>
                    <a:cubicBezTo>
                      <a:pt x="1628" y="2"/>
                      <a:pt x="1881" y="1"/>
                      <a:pt x="2108" y="13"/>
                    </a:cubicBezTo>
                    <a:cubicBezTo>
                      <a:pt x="2335" y="25"/>
                      <a:pt x="2612" y="61"/>
                      <a:pt x="2744" y="73"/>
                    </a:cubicBezTo>
                  </a:path>
                </a:pathLst>
              </a:custGeom>
              <a:noFill/>
              <a:ln w="19050" cmpd="sng">
                <a:solidFill>
                  <a:srgbClr val="000099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439" name="Oval 54"/>
              <p:cNvSpPr>
                <a:spLocks noChangeArrowheads="1"/>
              </p:cNvSpPr>
              <p:nvPr/>
            </p:nvSpPr>
            <p:spPr bwMode="auto">
              <a:xfrm>
                <a:off x="0" y="2160"/>
                <a:ext cx="288" cy="144"/>
              </a:xfrm>
              <a:prstGeom prst="ellipse">
                <a:avLst/>
              </a:prstGeom>
              <a:solidFill>
                <a:schemeClr val="bg1">
                  <a:alpha val="50195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uk-UA" sz="2000"/>
                  <a:t>10</a:t>
                </a:r>
                <a:r>
                  <a:rPr lang="uk-UA" sz="2000" baseline="40000"/>
                  <a:t>о</a:t>
                </a:r>
                <a:endParaRPr lang="ru-RU" sz="2000" baseline="40000"/>
              </a:p>
            </p:txBody>
          </p:sp>
          <p:sp>
            <p:nvSpPr>
              <p:cNvPr id="11440" name="Freeform 55"/>
              <p:cNvSpPr>
                <a:spLocks/>
              </p:cNvSpPr>
              <p:nvPr/>
            </p:nvSpPr>
            <p:spPr bwMode="auto">
              <a:xfrm>
                <a:off x="2880" y="2158"/>
                <a:ext cx="2720" cy="93"/>
              </a:xfrm>
              <a:custGeom>
                <a:avLst/>
                <a:gdLst>
                  <a:gd name="T0" fmla="*/ 0 w 2720"/>
                  <a:gd name="T1" fmla="*/ 71 h 93"/>
                  <a:gd name="T2" fmla="*/ 56 w 2720"/>
                  <a:gd name="T3" fmla="*/ 90 h 93"/>
                  <a:gd name="T4" fmla="*/ 312 w 2720"/>
                  <a:gd name="T5" fmla="*/ 54 h 93"/>
                  <a:gd name="T6" fmla="*/ 704 w 2720"/>
                  <a:gd name="T7" fmla="*/ 34 h 93"/>
                  <a:gd name="T8" fmla="*/ 1384 w 2720"/>
                  <a:gd name="T9" fmla="*/ 3 h 93"/>
                  <a:gd name="T10" fmla="*/ 2108 w 2720"/>
                  <a:gd name="T11" fmla="*/ 15 h 93"/>
                  <a:gd name="T12" fmla="*/ 2488 w 2720"/>
                  <a:gd name="T13" fmla="*/ 42 h 93"/>
                  <a:gd name="T14" fmla="*/ 2720 w 2720"/>
                  <a:gd name="T15" fmla="*/ 70 h 93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2720"/>
                  <a:gd name="T25" fmla="*/ 0 h 93"/>
                  <a:gd name="T26" fmla="*/ 2720 w 2720"/>
                  <a:gd name="T27" fmla="*/ 93 h 93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2720" h="93">
                    <a:moveTo>
                      <a:pt x="0" y="71"/>
                    </a:moveTo>
                    <a:cubicBezTo>
                      <a:pt x="9" y="74"/>
                      <a:pt x="4" y="93"/>
                      <a:pt x="56" y="90"/>
                    </a:cubicBezTo>
                    <a:cubicBezTo>
                      <a:pt x="108" y="87"/>
                      <a:pt x="204" y="63"/>
                      <a:pt x="312" y="54"/>
                    </a:cubicBezTo>
                    <a:cubicBezTo>
                      <a:pt x="420" y="45"/>
                      <a:pt x="525" y="42"/>
                      <a:pt x="704" y="34"/>
                    </a:cubicBezTo>
                    <a:cubicBezTo>
                      <a:pt x="883" y="26"/>
                      <a:pt x="1150" y="6"/>
                      <a:pt x="1384" y="3"/>
                    </a:cubicBezTo>
                    <a:cubicBezTo>
                      <a:pt x="1618" y="0"/>
                      <a:pt x="1924" y="8"/>
                      <a:pt x="2108" y="15"/>
                    </a:cubicBezTo>
                    <a:cubicBezTo>
                      <a:pt x="2292" y="22"/>
                      <a:pt x="2386" y="33"/>
                      <a:pt x="2488" y="42"/>
                    </a:cubicBezTo>
                    <a:cubicBezTo>
                      <a:pt x="2590" y="51"/>
                      <a:pt x="2672" y="64"/>
                      <a:pt x="2720" y="70"/>
                    </a:cubicBezTo>
                  </a:path>
                </a:pathLst>
              </a:custGeom>
              <a:noFill/>
              <a:ln w="19050" cmpd="sng">
                <a:solidFill>
                  <a:srgbClr val="000099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441" name="Oval 56"/>
              <p:cNvSpPr>
                <a:spLocks noChangeArrowheads="1"/>
              </p:cNvSpPr>
              <p:nvPr/>
            </p:nvSpPr>
            <p:spPr bwMode="auto">
              <a:xfrm>
                <a:off x="5472" y="2160"/>
                <a:ext cx="288" cy="144"/>
              </a:xfrm>
              <a:prstGeom prst="ellipse">
                <a:avLst/>
              </a:prstGeom>
              <a:solidFill>
                <a:schemeClr val="bg1">
                  <a:alpha val="50195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uk-UA" sz="2000"/>
                  <a:t>10</a:t>
                </a:r>
                <a:r>
                  <a:rPr lang="uk-UA" sz="2000" baseline="40000"/>
                  <a:t>о</a:t>
                </a:r>
                <a:endParaRPr lang="ru-RU" sz="2000" baseline="40000"/>
              </a:p>
            </p:txBody>
          </p:sp>
        </p:grpSp>
        <p:grpSp>
          <p:nvGrpSpPr>
            <p:cNvPr id="19" name="Group 57"/>
            <p:cNvGrpSpPr>
              <a:grpSpLocks/>
            </p:cNvGrpSpPr>
            <p:nvPr/>
          </p:nvGrpSpPr>
          <p:grpSpPr bwMode="auto">
            <a:xfrm>
              <a:off x="0" y="2327"/>
              <a:ext cx="5760" cy="217"/>
              <a:chOff x="0" y="2327"/>
              <a:chExt cx="5760" cy="217"/>
            </a:xfrm>
          </p:grpSpPr>
          <p:sp>
            <p:nvSpPr>
              <p:cNvPr id="11434" name="Freeform 58"/>
              <p:cNvSpPr>
                <a:spLocks/>
              </p:cNvSpPr>
              <p:nvPr/>
            </p:nvSpPr>
            <p:spPr bwMode="auto">
              <a:xfrm>
                <a:off x="204" y="2351"/>
                <a:ext cx="2628" cy="145"/>
              </a:xfrm>
              <a:custGeom>
                <a:avLst/>
                <a:gdLst>
                  <a:gd name="T0" fmla="*/ 0 w 2628"/>
                  <a:gd name="T1" fmla="*/ 125 h 145"/>
                  <a:gd name="T2" fmla="*/ 88 w 2628"/>
                  <a:gd name="T3" fmla="*/ 97 h 145"/>
                  <a:gd name="T4" fmla="*/ 488 w 2628"/>
                  <a:gd name="T5" fmla="*/ 29 h 145"/>
                  <a:gd name="T6" fmla="*/ 1284 w 2628"/>
                  <a:gd name="T7" fmla="*/ 1 h 145"/>
                  <a:gd name="T8" fmla="*/ 2116 w 2628"/>
                  <a:gd name="T9" fmla="*/ 37 h 145"/>
                  <a:gd name="T10" fmla="*/ 2480 w 2628"/>
                  <a:gd name="T11" fmla="*/ 105 h 145"/>
                  <a:gd name="T12" fmla="*/ 2628 w 2628"/>
                  <a:gd name="T13" fmla="*/ 145 h 145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628"/>
                  <a:gd name="T22" fmla="*/ 0 h 145"/>
                  <a:gd name="T23" fmla="*/ 2628 w 2628"/>
                  <a:gd name="T24" fmla="*/ 145 h 145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628" h="145">
                    <a:moveTo>
                      <a:pt x="0" y="125"/>
                    </a:moveTo>
                    <a:cubicBezTo>
                      <a:pt x="15" y="120"/>
                      <a:pt x="7" y="113"/>
                      <a:pt x="88" y="97"/>
                    </a:cubicBezTo>
                    <a:cubicBezTo>
                      <a:pt x="169" y="81"/>
                      <a:pt x="289" y="45"/>
                      <a:pt x="488" y="29"/>
                    </a:cubicBezTo>
                    <a:cubicBezTo>
                      <a:pt x="687" y="13"/>
                      <a:pt x="1013" y="0"/>
                      <a:pt x="1284" y="1"/>
                    </a:cubicBezTo>
                    <a:cubicBezTo>
                      <a:pt x="1555" y="2"/>
                      <a:pt x="1917" y="20"/>
                      <a:pt x="2116" y="37"/>
                    </a:cubicBezTo>
                    <a:cubicBezTo>
                      <a:pt x="2315" y="54"/>
                      <a:pt x="2395" y="87"/>
                      <a:pt x="2480" y="105"/>
                    </a:cubicBezTo>
                    <a:cubicBezTo>
                      <a:pt x="2565" y="123"/>
                      <a:pt x="2597" y="137"/>
                      <a:pt x="2628" y="145"/>
                    </a:cubicBezTo>
                  </a:path>
                </a:pathLst>
              </a:custGeom>
              <a:noFill/>
              <a:ln w="19050" cmpd="sng">
                <a:solidFill>
                  <a:srgbClr val="000099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435" name="Freeform 59"/>
              <p:cNvSpPr>
                <a:spLocks/>
              </p:cNvSpPr>
              <p:nvPr/>
            </p:nvSpPr>
            <p:spPr bwMode="auto">
              <a:xfrm>
                <a:off x="2948" y="2327"/>
                <a:ext cx="2592" cy="157"/>
              </a:xfrm>
              <a:custGeom>
                <a:avLst/>
                <a:gdLst>
                  <a:gd name="T0" fmla="*/ 0 w 2592"/>
                  <a:gd name="T1" fmla="*/ 157 h 157"/>
                  <a:gd name="T2" fmla="*/ 512 w 2592"/>
                  <a:gd name="T3" fmla="*/ 49 h 157"/>
                  <a:gd name="T4" fmla="*/ 1284 w 2592"/>
                  <a:gd name="T5" fmla="*/ 2 h 157"/>
                  <a:gd name="T6" fmla="*/ 2116 w 2592"/>
                  <a:gd name="T7" fmla="*/ 38 h 157"/>
                  <a:gd name="T8" fmla="*/ 2480 w 2592"/>
                  <a:gd name="T9" fmla="*/ 106 h 157"/>
                  <a:gd name="T10" fmla="*/ 2592 w 2592"/>
                  <a:gd name="T11" fmla="*/ 129 h 157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2592"/>
                  <a:gd name="T19" fmla="*/ 0 h 157"/>
                  <a:gd name="T20" fmla="*/ 2592 w 2592"/>
                  <a:gd name="T21" fmla="*/ 157 h 157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592" h="157">
                    <a:moveTo>
                      <a:pt x="0" y="157"/>
                    </a:moveTo>
                    <a:cubicBezTo>
                      <a:pt x="85" y="139"/>
                      <a:pt x="298" y="75"/>
                      <a:pt x="512" y="49"/>
                    </a:cubicBezTo>
                    <a:cubicBezTo>
                      <a:pt x="726" y="23"/>
                      <a:pt x="1017" y="4"/>
                      <a:pt x="1284" y="2"/>
                    </a:cubicBezTo>
                    <a:cubicBezTo>
                      <a:pt x="1551" y="0"/>
                      <a:pt x="1917" y="21"/>
                      <a:pt x="2116" y="38"/>
                    </a:cubicBezTo>
                    <a:cubicBezTo>
                      <a:pt x="2315" y="55"/>
                      <a:pt x="2401" y="91"/>
                      <a:pt x="2480" y="106"/>
                    </a:cubicBezTo>
                    <a:cubicBezTo>
                      <a:pt x="2559" y="121"/>
                      <a:pt x="2569" y="124"/>
                      <a:pt x="2592" y="129"/>
                    </a:cubicBezTo>
                  </a:path>
                </a:pathLst>
              </a:custGeom>
              <a:noFill/>
              <a:ln w="19050" cmpd="sng">
                <a:solidFill>
                  <a:srgbClr val="000099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436" name="Oval 60"/>
              <p:cNvSpPr>
                <a:spLocks noChangeArrowheads="1"/>
              </p:cNvSpPr>
              <p:nvPr/>
            </p:nvSpPr>
            <p:spPr bwMode="auto">
              <a:xfrm>
                <a:off x="0" y="2400"/>
                <a:ext cx="288" cy="144"/>
              </a:xfrm>
              <a:prstGeom prst="ellipse">
                <a:avLst/>
              </a:prstGeom>
              <a:solidFill>
                <a:schemeClr val="bg1">
                  <a:alpha val="50195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uk-UA" sz="2000"/>
                  <a:t>20</a:t>
                </a:r>
                <a:r>
                  <a:rPr lang="uk-UA" sz="2000" baseline="40000"/>
                  <a:t>о</a:t>
                </a:r>
                <a:endParaRPr lang="ru-RU" sz="2000" baseline="40000"/>
              </a:p>
            </p:txBody>
          </p:sp>
          <p:sp>
            <p:nvSpPr>
              <p:cNvPr id="11437" name="Oval 61"/>
              <p:cNvSpPr>
                <a:spLocks noChangeArrowheads="1"/>
              </p:cNvSpPr>
              <p:nvPr/>
            </p:nvSpPr>
            <p:spPr bwMode="auto">
              <a:xfrm>
                <a:off x="5472" y="2400"/>
                <a:ext cx="288" cy="144"/>
              </a:xfrm>
              <a:prstGeom prst="ellipse">
                <a:avLst/>
              </a:prstGeom>
              <a:solidFill>
                <a:schemeClr val="bg1">
                  <a:alpha val="50195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uk-UA" sz="2000"/>
                  <a:t>20</a:t>
                </a:r>
                <a:r>
                  <a:rPr lang="uk-UA" sz="2000" baseline="40000"/>
                  <a:t>о</a:t>
                </a:r>
                <a:endParaRPr lang="ru-RU" sz="2000" baseline="40000"/>
              </a:p>
            </p:txBody>
          </p:sp>
        </p:grpSp>
        <p:grpSp>
          <p:nvGrpSpPr>
            <p:cNvPr id="20" name="Group 62"/>
            <p:cNvGrpSpPr>
              <a:grpSpLocks/>
            </p:cNvGrpSpPr>
            <p:nvPr/>
          </p:nvGrpSpPr>
          <p:grpSpPr bwMode="auto">
            <a:xfrm>
              <a:off x="96" y="2499"/>
              <a:ext cx="5568" cy="285"/>
              <a:chOff x="96" y="2499"/>
              <a:chExt cx="5568" cy="285"/>
            </a:xfrm>
          </p:grpSpPr>
          <p:sp>
            <p:nvSpPr>
              <p:cNvPr id="11430" name="Freeform 63"/>
              <p:cNvSpPr>
                <a:spLocks/>
              </p:cNvSpPr>
              <p:nvPr/>
            </p:nvSpPr>
            <p:spPr bwMode="auto">
              <a:xfrm>
                <a:off x="304" y="2509"/>
                <a:ext cx="2416" cy="195"/>
              </a:xfrm>
              <a:custGeom>
                <a:avLst/>
                <a:gdLst>
                  <a:gd name="T0" fmla="*/ 0 w 2416"/>
                  <a:gd name="T1" fmla="*/ 183 h 195"/>
                  <a:gd name="T2" fmla="*/ 352 w 2416"/>
                  <a:gd name="T3" fmla="*/ 71 h 195"/>
                  <a:gd name="T4" fmla="*/ 1272 w 2416"/>
                  <a:gd name="T5" fmla="*/ 3 h 195"/>
                  <a:gd name="T6" fmla="*/ 1912 w 2416"/>
                  <a:gd name="T7" fmla="*/ 55 h 195"/>
                  <a:gd name="T8" fmla="*/ 2188 w 2416"/>
                  <a:gd name="T9" fmla="*/ 119 h 195"/>
                  <a:gd name="T10" fmla="*/ 2416 w 2416"/>
                  <a:gd name="T11" fmla="*/ 195 h 195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2416"/>
                  <a:gd name="T19" fmla="*/ 0 h 195"/>
                  <a:gd name="T20" fmla="*/ 2416 w 2416"/>
                  <a:gd name="T21" fmla="*/ 195 h 195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416" h="195">
                    <a:moveTo>
                      <a:pt x="0" y="183"/>
                    </a:moveTo>
                    <a:cubicBezTo>
                      <a:pt x="59" y="164"/>
                      <a:pt x="140" y="101"/>
                      <a:pt x="352" y="71"/>
                    </a:cubicBezTo>
                    <a:cubicBezTo>
                      <a:pt x="564" y="41"/>
                      <a:pt x="1012" y="6"/>
                      <a:pt x="1272" y="3"/>
                    </a:cubicBezTo>
                    <a:cubicBezTo>
                      <a:pt x="1532" y="0"/>
                      <a:pt x="1759" y="36"/>
                      <a:pt x="1912" y="55"/>
                    </a:cubicBezTo>
                    <a:cubicBezTo>
                      <a:pt x="2065" y="74"/>
                      <a:pt x="2104" y="96"/>
                      <a:pt x="2188" y="119"/>
                    </a:cubicBezTo>
                    <a:cubicBezTo>
                      <a:pt x="2272" y="142"/>
                      <a:pt x="2368" y="179"/>
                      <a:pt x="2416" y="195"/>
                    </a:cubicBezTo>
                  </a:path>
                </a:pathLst>
              </a:custGeom>
              <a:noFill/>
              <a:ln w="19050" cmpd="sng">
                <a:solidFill>
                  <a:srgbClr val="000099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431" name="Freeform 64"/>
              <p:cNvSpPr>
                <a:spLocks/>
              </p:cNvSpPr>
              <p:nvPr/>
            </p:nvSpPr>
            <p:spPr bwMode="auto">
              <a:xfrm>
                <a:off x="3056" y="2499"/>
                <a:ext cx="2384" cy="197"/>
              </a:xfrm>
              <a:custGeom>
                <a:avLst/>
                <a:gdLst>
                  <a:gd name="T0" fmla="*/ 0 w 2384"/>
                  <a:gd name="T1" fmla="*/ 197 h 197"/>
                  <a:gd name="T2" fmla="*/ 380 w 2384"/>
                  <a:gd name="T3" fmla="*/ 73 h 197"/>
                  <a:gd name="T4" fmla="*/ 1280 w 2384"/>
                  <a:gd name="T5" fmla="*/ 5 h 197"/>
                  <a:gd name="T6" fmla="*/ 1904 w 2384"/>
                  <a:gd name="T7" fmla="*/ 42 h 197"/>
                  <a:gd name="T8" fmla="*/ 2184 w 2384"/>
                  <a:gd name="T9" fmla="*/ 89 h 197"/>
                  <a:gd name="T10" fmla="*/ 2384 w 2384"/>
                  <a:gd name="T11" fmla="*/ 169 h 197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2384"/>
                  <a:gd name="T19" fmla="*/ 0 h 197"/>
                  <a:gd name="T20" fmla="*/ 2384 w 2384"/>
                  <a:gd name="T21" fmla="*/ 197 h 197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384" h="197">
                    <a:moveTo>
                      <a:pt x="0" y="197"/>
                    </a:moveTo>
                    <a:cubicBezTo>
                      <a:pt x="63" y="176"/>
                      <a:pt x="167" y="105"/>
                      <a:pt x="380" y="73"/>
                    </a:cubicBezTo>
                    <a:cubicBezTo>
                      <a:pt x="593" y="41"/>
                      <a:pt x="1026" y="10"/>
                      <a:pt x="1280" y="5"/>
                    </a:cubicBezTo>
                    <a:cubicBezTo>
                      <a:pt x="1534" y="0"/>
                      <a:pt x="1753" y="28"/>
                      <a:pt x="1904" y="42"/>
                    </a:cubicBezTo>
                    <a:cubicBezTo>
                      <a:pt x="2055" y="56"/>
                      <a:pt x="2104" y="68"/>
                      <a:pt x="2184" y="89"/>
                    </a:cubicBezTo>
                    <a:cubicBezTo>
                      <a:pt x="2264" y="110"/>
                      <a:pt x="2342" y="152"/>
                      <a:pt x="2384" y="169"/>
                    </a:cubicBezTo>
                  </a:path>
                </a:pathLst>
              </a:custGeom>
              <a:noFill/>
              <a:ln w="19050" cmpd="sng">
                <a:solidFill>
                  <a:srgbClr val="000099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432" name="Oval 65"/>
              <p:cNvSpPr>
                <a:spLocks noChangeArrowheads="1"/>
              </p:cNvSpPr>
              <p:nvPr/>
            </p:nvSpPr>
            <p:spPr bwMode="auto">
              <a:xfrm>
                <a:off x="96" y="2640"/>
                <a:ext cx="288" cy="144"/>
              </a:xfrm>
              <a:prstGeom prst="ellipse">
                <a:avLst/>
              </a:prstGeom>
              <a:solidFill>
                <a:schemeClr val="bg1">
                  <a:alpha val="50195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uk-UA" sz="2000"/>
                  <a:t>30</a:t>
                </a:r>
                <a:r>
                  <a:rPr lang="uk-UA" sz="2000" baseline="40000"/>
                  <a:t>о</a:t>
                </a:r>
                <a:endParaRPr lang="ru-RU" sz="2000" baseline="40000"/>
              </a:p>
            </p:txBody>
          </p:sp>
          <p:sp>
            <p:nvSpPr>
              <p:cNvPr id="11433" name="Oval 66"/>
              <p:cNvSpPr>
                <a:spLocks noChangeArrowheads="1"/>
              </p:cNvSpPr>
              <p:nvPr/>
            </p:nvSpPr>
            <p:spPr bwMode="auto">
              <a:xfrm>
                <a:off x="5376" y="2640"/>
                <a:ext cx="288" cy="144"/>
              </a:xfrm>
              <a:prstGeom prst="ellipse">
                <a:avLst/>
              </a:prstGeom>
              <a:solidFill>
                <a:schemeClr val="bg1">
                  <a:alpha val="50195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uk-UA" sz="2000"/>
                  <a:t>30</a:t>
                </a:r>
                <a:r>
                  <a:rPr lang="uk-UA" sz="2000" baseline="40000"/>
                  <a:t>о</a:t>
                </a:r>
                <a:endParaRPr lang="ru-RU" sz="2000" baseline="40000"/>
              </a:p>
            </p:txBody>
          </p:sp>
        </p:grpSp>
        <p:grpSp>
          <p:nvGrpSpPr>
            <p:cNvPr id="21" name="Group 67"/>
            <p:cNvGrpSpPr>
              <a:grpSpLocks/>
            </p:cNvGrpSpPr>
            <p:nvPr/>
          </p:nvGrpSpPr>
          <p:grpSpPr bwMode="auto">
            <a:xfrm>
              <a:off x="192" y="2660"/>
              <a:ext cx="5328" cy="364"/>
              <a:chOff x="192" y="2660"/>
              <a:chExt cx="5328" cy="364"/>
            </a:xfrm>
          </p:grpSpPr>
          <p:sp>
            <p:nvSpPr>
              <p:cNvPr id="11426" name="Freeform 68"/>
              <p:cNvSpPr>
                <a:spLocks/>
              </p:cNvSpPr>
              <p:nvPr/>
            </p:nvSpPr>
            <p:spPr bwMode="auto">
              <a:xfrm>
                <a:off x="440" y="2683"/>
                <a:ext cx="2136" cy="225"/>
              </a:xfrm>
              <a:custGeom>
                <a:avLst/>
                <a:gdLst>
                  <a:gd name="T0" fmla="*/ 0 w 2136"/>
                  <a:gd name="T1" fmla="*/ 221 h 225"/>
                  <a:gd name="T2" fmla="*/ 144 w 2136"/>
                  <a:gd name="T3" fmla="*/ 137 h 225"/>
                  <a:gd name="T4" fmla="*/ 424 w 2136"/>
                  <a:gd name="T5" fmla="*/ 45 h 225"/>
                  <a:gd name="T6" fmla="*/ 732 w 2136"/>
                  <a:gd name="T7" fmla="*/ 13 h 225"/>
                  <a:gd name="T8" fmla="*/ 1060 w 2136"/>
                  <a:gd name="T9" fmla="*/ 1 h 225"/>
                  <a:gd name="T10" fmla="*/ 1448 w 2136"/>
                  <a:gd name="T11" fmla="*/ 17 h 225"/>
                  <a:gd name="T12" fmla="*/ 1760 w 2136"/>
                  <a:gd name="T13" fmla="*/ 65 h 225"/>
                  <a:gd name="T14" fmla="*/ 2040 w 2136"/>
                  <a:gd name="T15" fmla="*/ 169 h 225"/>
                  <a:gd name="T16" fmla="*/ 2136 w 2136"/>
                  <a:gd name="T17" fmla="*/ 225 h 225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136"/>
                  <a:gd name="T28" fmla="*/ 0 h 225"/>
                  <a:gd name="T29" fmla="*/ 2136 w 2136"/>
                  <a:gd name="T30" fmla="*/ 225 h 225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136" h="225">
                    <a:moveTo>
                      <a:pt x="0" y="221"/>
                    </a:moveTo>
                    <a:cubicBezTo>
                      <a:pt x="24" y="207"/>
                      <a:pt x="73" y="166"/>
                      <a:pt x="144" y="137"/>
                    </a:cubicBezTo>
                    <a:cubicBezTo>
                      <a:pt x="215" y="108"/>
                      <a:pt x="326" y="66"/>
                      <a:pt x="424" y="45"/>
                    </a:cubicBezTo>
                    <a:cubicBezTo>
                      <a:pt x="522" y="24"/>
                      <a:pt x="626" y="20"/>
                      <a:pt x="732" y="13"/>
                    </a:cubicBezTo>
                    <a:cubicBezTo>
                      <a:pt x="838" y="6"/>
                      <a:pt x="941" y="0"/>
                      <a:pt x="1060" y="1"/>
                    </a:cubicBezTo>
                    <a:cubicBezTo>
                      <a:pt x="1179" y="2"/>
                      <a:pt x="1331" y="6"/>
                      <a:pt x="1448" y="17"/>
                    </a:cubicBezTo>
                    <a:cubicBezTo>
                      <a:pt x="1565" y="28"/>
                      <a:pt x="1661" y="40"/>
                      <a:pt x="1760" y="65"/>
                    </a:cubicBezTo>
                    <a:cubicBezTo>
                      <a:pt x="1859" y="90"/>
                      <a:pt x="1977" y="142"/>
                      <a:pt x="2040" y="169"/>
                    </a:cubicBezTo>
                    <a:cubicBezTo>
                      <a:pt x="2103" y="196"/>
                      <a:pt x="2116" y="213"/>
                      <a:pt x="2136" y="225"/>
                    </a:cubicBezTo>
                  </a:path>
                </a:pathLst>
              </a:custGeom>
              <a:noFill/>
              <a:ln w="19050" cmpd="sng">
                <a:solidFill>
                  <a:srgbClr val="000099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427" name="Freeform 69"/>
              <p:cNvSpPr>
                <a:spLocks/>
              </p:cNvSpPr>
              <p:nvPr/>
            </p:nvSpPr>
            <p:spPr bwMode="auto">
              <a:xfrm>
                <a:off x="3196" y="2660"/>
                <a:ext cx="2104" cy="236"/>
              </a:xfrm>
              <a:custGeom>
                <a:avLst/>
                <a:gdLst>
                  <a:gd name="T0" fmla="*/ 0 w 2104"/>
                  <a:gd name="T1" fmla="*/ 236 h 236"/>
                  <a:gd name="T2" fmla="*/ 160 w 2104"/>
                  <a:gd name="T3" fmla="*/ 144 h 236"/>
                  <a:gd name="T4" fmla="*/ 448 w 2104"/>
                  <a:gd name="T5" fmla="*/ 56 h 236"/>
                  <a:gd name="T6" fmla="*/ 740 w 2104"/>
                  <a:gd name="T7" fmla="*/ 24 h 236"/>
                  <a:gd name="T8" fmla="*/ 1048 w 2104"/>
                  <a:gd name="T9" fmla="*/ 1 h 236"/>
                  <a:gd name="T10" fmla="*/ 1436 w 2104"/>
                  <a:gd name="T11" fmla="*/ 17 h 236"/>
                  <a:gd name="T12" fmla="*/ 1748 w 2104"/>
                  <a:gd name="T13" fmla="*/ 65 h 236"/>
                  <a:gd name="T14" fmla="*/ 1984 w 2104"/>
                  <a:gd name="T15" fmla="*/ 144 h 236"/>
                  <a:gd name="T16" fmla="*/ 2028 w 2104"/>
                  <a:gd name="T17" fmla="*/ 169 h 236"/>
                  <a:gd name="T18" fmla="*/ 2104 w 2104"/>
                  <a:gd name="T19" fmla="*/ 212 h 2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2104"/>
                  <a:gd name="T31" fmla="*/ 0 h 236"/>
                  <a:gd name="T32" fmla="*/ 2104 w 2104"/>
                  <a:gd name="T33" fmla="*/ 236 h 23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2104" h="236">
                    <a:moveTo>
                      <a:pt x="0" y="236"/>
                    </a:moveTo>
                    <a:cubicBezTo>
                      <a:pt x="27" y="221"/>
                      <a:pt x="85" y="174"/>
                      <a:pt x="160" y="144"/>
                    </a:cubicBezTo>
                    <a:cubicBezTo>
                      <a:pt x="235" y="114"/>
                      <a:pt x="351" y="76"/>
                      <a:pt x="448" y="56"/>
                    </a:cubicBezTo>
                    <a:cubicBezTo>
                      <a:pt x="545" y="36"/>
                      <a:pt x="640" y="33"/>
                      <a:pt x="740" y="24"/>
                    </a:cubicBezTo>
                    <a:cubicBezTo>
                      <a:pt x="840" y="15"/>
                      <a:pt x="932" y="2"/>
                      <a:pt x="1048" y="1"/>
                    </a:cubicBezTo>
                    <a:cubicBezTo>
                      <a:pt x="1164" y="0"/>
                      <a:pt x="1319" y="6"/>
                      <a:pt x="1436" y="17"/>
                    </a:cubicBezTo>
                    <a:cubicBezTo>
                      <a:pt x="1553" y="28"/>
                      <a:pt x="1657" y="44"/>
                      <a:pt x="1748" y="65"/>
                    </a:cubicBezTo>
                    <a:cubicBezTo>
                      <a:pt x="1839" y="86"/>
                      <a:pt x="1937" y="127"/>
                      <a:pt x="1984" y="144"/>
                    </a:cubicBezTo>
                    <a:cubicBezTo>
                      <a:pt x="2031" y="161"/>
                      <a:pt x="2008" y="158"/>
                      <a:pt x="2028" y="169"/>
                    </a:cubicBezTo>
                    <a:cubicBezTo>
                      <a:pt x="2048" y="180"/>
                      <a:pt x="2088" y="203"/>
                      <a:pt x="2104" y="212"/>
                    </a:cubicBezTo>
                  </a:path>
                </a:pathLst>
              </a:custGeom>
              <a:noFill/>
              <a:ln w="19050" cmpd="sng">
                <a:solidFill>
                  <a:srgbClr val="000099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428" name="Oval 70"/>
              <p:cNvSpPr>
                <a:spLocks noChangeArrowheads="1"/>
              </p:cNvSpPr>
              <p:nvPr/>
            </p:nvSpPr>
            <p:spPr bwMode="auto">
              <a:xfrm>
                <a:off x="192" y="2880"/>
                <a:ext cx="288" cy="144"/>
              </a:xfrm>
              <a:prstGeom prst="ellipse">
                <a:avLst/>
              </a:prstGeom>
              <a:solidFill>
                <a:schemeClr val="bg1">
                  <a:alpha val="50195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uk-UA" sz="2000"/>
                  <a:t>40</a:t>
                </a:r>
                <a:r>
                  <a:rPr lang="uk-UA" sz="2000" baseline="40000"/>
                  <a:t>о</a:t>
                </a:r>
                <a:endParaRPr lang="ru-RU" sz="2000" baseline="40000"/>
              </a:p>
            </p:txBody>
          </p:sp>
          <p:sp>
            <p:nvSpPr>
              <p:cNvPr id="11429" name="Oval 71"/>
              <p:cNvSpPr>
                <a:spLocks noChangeArrowheads="1"/>
              </p:cNvSpPr>
              <p:nvPr/>
            </p:nvSpPr>
            <p:spPr bwMode="auto">
              <a:xfrm>
                <a:off x="5232" y="2832"/>
                <a:ext cx="288" cy="144"/>
              </a:xfrm>
              <a:prstGeom prst="ellipse">
                <a:avLst/>
              </a:prstGeom>
              <a:solidFill>
                <a:schemeClr val="bg1">
                  <a:alpha val="50195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uk-UA" sz="2000"/>
                  <a:t>40</a:t>
                </a:r>
                <a:r>
                  <a:rPr lang="uk-UA" sz="2000" baseline="40000"/>
                  <a:t>о</a:t>
                </a:r>
                <a:endParaRPr lang="ru-RU" sz="2000" baseline="40000"/>
              </a:p>
            </p:txBody>
          </p:sp>
        </p:grpSp>
        <p:grpSp>
          <p:nvGrpSpPr>
            <p:cNvPr id="22" name="Group 72"/>
            <p:cNvGrpSpPr>
              <a:grpSpLocks/>
            </p:cNvGrpSpPr>
            <p:nvPr/>
          </p:nvGrpSpPr>
          <p:grpSpPr bwMode="auto">
            <a:xfrm>
              <a:off x="384" y="2807"/>
              <a:ext cx="4992" cy="361"/>
              <a:chOff x="384" y="2807"/>
              <a:chExt cx="4992" cy="361"/>
            </a:xfrm>
          </p:grpSpPr>
          <p:sp>
            <p:nvSpPr>
              <p:cNvPr id="11422" name="Freeform 73"/>
              <p:cNvSpPr>
                <a:spLocks/>
              </p:cNvSpPr>
              <p:nvPr/>
            </p:nvSpPr>
            <p:spPr bwMode="auto">
              <a:xfrm>
                <a:off x="612" y="2828"/>
                <a:ext cx="1792" cy="244"/>
              </a:xfrm>
              <a:custGeom>
                <a:avLst/>
                <a:gdLst>
                  <a:gd name="T0" fmla="*/ 0 w 1792"/>
                  <a:gd name="T1" fmla="*/ 232 h 244"/>
                  <a:gd name="T2" fmla="*/ 144 w 1792"/>
                  <a:gd name="T3" fmla="*/ 132 h 244"/>
                  <a:gd name="T4" fmla="*/ 476 w 1792"/>
                  <a:gd name="T5" fmla="*/ 36 h 244"/>
                  <a:gd name="T6" fmla="*/ 952 w 1792"/>
                  <a:gd name="T7" fmla="*/ 8 h 244"/>
                  <a:gd name="T8" fmla="*/ 1496 w 1792"/>
                  <a:gd name="T9" fmla="*/ 84 h 244"/>
                  <a:gd name="T10" fmla="*/ 1724 w 1792"/>
                  <a:gd name="T11" fmla="*/ 188 h 244"/>
                  <a:gd name="T12" fmla="*/ 1792 w 1792"/>
                  <a:gd name="T13" fmla="*/ 244 h 244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792"/>
                  <a:gd name="T22" fmla="*/ 0 h 244"/>
                  <a:gd name="T23" fmla="*/ 1792 w 1792"/>
                  <a:gd name="T24" fmla="*/ 244 h 244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792" h="244">
                    <a:moveTo>
                      <a:pt x="0" y="232"/>
                    </a:moveTo>
                    <a:cubicBezTo>
                      <a:pt x="24" y="215"/>
                      <a:pt x="65" y="165"/>
                      <a:pt x="144" y="132"/>
                    </a:cubicBezTo>
                    <a:cubicBezTo>
                      <a:pt x="223" y="99"/>
                      <a:pt x="341" y="57"/>
                      <a:pt x="476" y="36"/>
                    </a:cubicBezTo>
                    <a:cubicBezTo>
                      <a:pt x="611" y="15"/>
                      <a:pt x="782" y="0"/>
                      <a:pt x="952" y="8"/>
                    </a:cubicBezTo>
                    <a:cubicBezTo>
                      <a:pt x="1122" y="16"/>
                      <a:pt x="1367" y="54"/>
                      <a:pt x="1496" y="84"/>
                    </a:cubicBezTo>
                    <a:cubicBezTo>
                      <a:pt x="1625" y="114"/>
                      <a:pt x="1675" y="161"/>
                      <a:pt x="1724" y="188"/>
                    </a:cubicBezTo>
                    <a:cubicBezTo>
                      <a:pt x="1773" y="215"/>
                      <a:pt x="1778" y="232"/>
                      <a:pt x="1792" y="244"/>
                    </a:cubicBezTo>
                  </a:path>
                </a:pathLst>
              </a:custGeom>
              <a:noFill/>
              <a:ln w="19050" cmpd="sng">
                <a:solidFill>
                  <a:srgbClr val="000099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423" name="Freeform 74"/>
              <p:cNvSpPr>
                <a:spLocks/>
              </p:cNvSpPr>
              <p:nvPr/>
            </p:nvSpPr>
            <p:spPr bwMode="auto">
              <a:xfrm>
                <a:off x="3372" y="2807"/>
                <a:ext cx="1772" cy="245"/>
              </a:xfrm>
              <a:custGeom>
                <a:avLst/>
                <a:gdLst>
                  <a:gd name="T0" fmla="*/ 0 w 1772"/>
                  <a:gd name="T1" fmla="*/ 245 h 245"/>
                  <a:gd name="T2" fmla="*/ 180 w 1772"/>
                  <a:gd name="T3" fmla="*/ 129 h 245"/>
                  <a:gd name="T4" fmla="*/ 504 w 1772"/>
                  <a:gd name="T5" fmla="*/ 45 h 245"/>
                  <a:gd name="T6" fmla="*/ 936 w 1772"/>
                  <a:gd name="T7" fmla="*/ 6 h 245"/>
                  <a:gd name="T8" fmla="*/ 1480 w 1772"/>
                  <a:gd name="T9" fmla="*/ 82 h 245"/>
                  <a:gd name="T10" fmla="*/ 1708 w 1772"/>
                  <a:gd name="T11" fmla="*/ 186 h 245"/>
                  <a:gd name="T12" fmla="*/ 1772 w 1772"/>
                  <a:gd name="T13" fmla="*/ 233 h 245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772"/>
                  <a:gd name="T22" fmla="*/ 0 h 245"/>
                  <a:gd name="T23" fmla="*/ 1772 w 1772"/>
                  <a:gd name="T24" fmla="*/ 245 h 245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772" h="245">
                    <a:moveTo>
                      <a:pt x="0" y="245"/>
                    </a:moveTo>
                    <a:cubicBezTo>
                      <a:pt x="30" y="226"/>
                      <a:pt x="96" y="162"/>
                      <a:pt x="180" y="129"/>
                    </a:cubicBezTo>
                    <a:cubicBezTo>
                      <a:pt x="264" y="96"/>
                      <a:pt x="378" y="65"/>
                      <a:pt x="504" y="45"/>
                    </a:cubicBezTo>
                    <a:cubicBezTo>
                      <a:pt x="630" y="25"/>
                      <a:pt x="773" y="0"/>
                      <a:pt x="936" y="6"/>
                    </a:cubicBezTo>
                    <a:cubicBezTo>
                      <a:pt x="1099" y="12"/>
                      <a:pt x="1351" y="52"/>
                      <a:pt x="1480" y="82"/>
                    </a:cubicBezTo>
                    <a:cubicBezTo>
                      <a:pt x="1609" y="112"/>
                      <a:pt x="1659" y="161"/>
                      <a:pt x="1708" y="186"/>
                    </a:cubicBezTo>
                    <a:cubicBezTo>
                      <a:pt x="1757" y="211"/>
                      <a:pt x="1759" y="223"/>
                      <a:pt x="1772" y="233"/>
                    </a:cubicBezTo>
                  </a:path>
                </a:pathLst>
              </a:custGeom>
              <a:noFill/>
              <a:ln w="19050" cmpd="sng">
                <a:solidFill>
                  <a:srgbClr val="000099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424" name="Oval 75"/>
              <p:cNvSpPr>
                <a:spLocks noChangeArrowheads="1"/>
              </p:cNvSpPr>
              <p:nvPr/>
            </p:nvSpPr>
            <p:spPr bwMode="auto">
              <a:xfrm>
                <a:off x="384" y="3024"/>
                <a:ext cx="288" cy="144"/>
              </a:xfrm>
              <a:prstGeom prst="ellipse">
                <a:avLst/>
              </a:prstGeom>
              <a:solidFill>
                <a:schemeClr val="bg1">
                  <a:alpha val="50195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uk-UA" sz="2000"/>
                  <a:t>50</a:t>
                </a:r>
                <a:r>
                  <a:rPr lang="uk-UA" sz="2000" baseline="40000"/>
                  <a:t>о</a:t>
                </a:r>
                <a:endParaRPr lang="ru-RU" sz="2000" baseline="40000"/>
              </a:p>
            </p:txBody>
          </p:sp>
          <p:sp>
            <p:nvSpPr>
              <p:cNvPr id="11425" name="Oval 76"/>
              <p:cNvSpPr>
                <a:spLocks noChangeArrowheads="1"/>
              </p:cNvSpPr>
              <p:nvPr/>
            </p:nvSpPr>
            <p:spPr bwMode="auto">
              <a:xfrm>
                <a:off x="5088" y="2976"/>
                <a:ext cx="288" cy="144"/>
              </a:xfrm>
              <a:prstGeom prst="ellipse">
                <a:avLst/>
              </a:prstGeom>
              <a:solidFill>
                <a:schemeClr val="bg1">
                  <a:alpha val="50195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uk-UA" sz="2000"/>
                  <a:t>50</a:t>
                </a:r>
                <a:r>
                  <a:rPr lang="uk-UA" sz="2000" baseline="40000"/>
                  <a:t>о</a:t>
                </a:r>
                <a:endParaRPr lang="ru-RU" sz="2000" baseline="40000"/>
              </a:p>
            </p:txBody>
          </p:sp>
        </p:grpSp>
        <p:grpSp>
          <p:nvGrpSpPr>
            <p:cNvPr id="23" name="Group 77"/>
            <p:cNvGrpSpPr>
              <a:grpSpLocks/>
            </p:cNvGrpSpPr>
            <p:nvPr/>
          </p:nvGrpSpPr>
          <p:grpSpPr bwMode="auto">
            <a:xfrm>
              <a:off x="576" y="2964"/>
              <a:ext cx="4608" cy="348"/>
              <a:chOff x="576" y="2964"/>
              <a:chExt cx="4608" cy="348"/>
            </a:xfrm>
          </p:grpSpPr>
          <p:sp>
            <p:nvSpPr>
              <p:cNvPr id="11418" name="Freeform 78"/>
              <p:cNvSpPr>
                <a:spLocks/>
              </p:cNvSpPr>
              <p:nvPr/>
            </p:nvSpPr>
            <p:spPr bwMode="auto">
              <a:xfrm>
                <a:off x="816" y="2988"/>
                <a:ext cx="1392" cy="228"/>
              </a:xfrm>
              <a:custGeom>
                <a:avLst/>
                <a:gdLst>
                  <a:gd name="T0" fmla="*/ 0 w 1392"/>
                  <a:gd name="T1" fmla="*/ 216 h 228"/>
                  <a:gd name="T2" fmla="*/ 92 w 1392"/>
                  <a:gd name="T3" fmla="*/ 132 h 228"/>
                  <a:gd name="T4" fmla="*/ 236 w 1392"/>
                  <a:gd name="T5" fmla="*/ 64 h 228"/>
                  <a:gd name="T6" fmla="*/ 416 w 1392"/>
                  <a:gd name="T7" fmla="*/ 20 h 228"/>
                  <a:gd name="T8" fmla="*/ 752 w 1392"/>
                  <a:gd name="T9" fmla="*/ 0 h 228"/>
                  <a:gd name="T10" fmla="*/ 940 w 1392"/>
                  <a:gd name="T11" fmla="*/ 20 h 228"/>
                  <a:gd name="T12" fmla="*/ 1240 w 1392"/>
                  <a:gd name="T13" fmla="*/ 100 h 228"/>
                  <a:gd name="T14" fmla="*/ 1392 w 1392"/>
                  <a:gd name="T15" fmla="*/ 228 h 228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1392"/>
                  <a:gd name="T25" fmla="*/ 0 h 228"/>
                  <a:gd name="T26" fmla="*/ 1392 w 1392"/>
                  <a:gd name="T27" fmla="*/ 228 h 228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1392" h="228">
                    <a:moveTo>
                      <a:pt x="0" y="216"/>
                    </a:moveTo>
                    <a:cubicBezTo>
                      <a:pt x="15" y="202"/>
                      <a:pt x="53" y="157"/>
                      <a:pt x="92" y="132"/>
                    </a:cubicBezTo>
                    <a:cubicBezTo>
                      <a:pt x="131" y="107"/>
                      <a:pt x="182" y="83"/>
                      <a:pt x="236" y="64"/>
                    </a:cubicBezTo>
                    <a:cubicBezTo>
                      <a:pt x="290" y="45"/>
                      <a:pt x="330" y="31"/>
                      <a:pt x="416" y="20"/>
                    </a:cubicBezTo>
                    <a:cubicBezTo>
                      <a:pt x="502" y="9"/>
                      <a:pt x="665" y="0"/>
                      <a:pt x="752" y="0"/>
                    </a:cubicBezTo>
                    <a:cubicBezTo>
                      <a:pt x="839" y="0"/>
                      <a:pt x="859" y="3"/>
                      <a:pt x="940" y="20"/>
                    </a:cubicBezTo>
                    <a:cubicBezTo>
                      <a:pt x="1021" y="37"/>
                      <a:pt x="1165" y="65"/>
                      <a:pt x="1240" y="100"/>
                    </a:cubicBezTo>
                    <a:cubicBezTo>
                      <a:pt x="1315" y="135"/>
                      <a:pt x="1360" y="201"/>
                      <a:pt x="1392" y="228"/>
                    </a:cubicBezTo>
                  </a:path>
                </a:pathLst>
              </a:custGeom>
              <a:noFill/>
              <a:ln w="19050" cmpd="sng">
                <a:solidFill>
                  <a:srgbClr val="000099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419" name="Freeform 79"/>
              <p:cNvSpPr>
                <a:spLocks/>
              </p:cNvSpPr>
              <p:nvPr/>
            </p:nvSpPr>
            <p:spPr bwMode="auto">
              <a:xfrm>
                <a:off x="3572" y="2964"/>
                <a:ext cx="1380" cy="229"/>
              </a:xfrm>
              <a:custGeom>
                <a:avLst/>
                <a:gdLst>
                  <a:gd name="T0" fmla="*/ 0 w 1380"/>
                  <a:gd name="T1" fmla="*/ 220 h 229"/>
                  <a:gd name="T2" fmla="*/ 96 w 1380"/>
                  <a:gd name="T3" fmla="*/ 132 h 229"/>
                  <a:gd name="T4" fmla="*/ 244 w 1380"/>
                  <a:gd name="T5" fmla="*/ 72 h 229"/>
                  <a:gd name="T6" fmla="*/ 424 w 1380"/>
                  <a:gd name="T7" fmla="*/ 24 h 229"/>
                  <a:gd name="T8" fmla="*/ 740 w 1380"/>
                  <a:gd name="T9" fmla="*/ 1 h 229"/>
                  <a:gd name="T10" fmla="*/ 928 w 1380"/>
                  <a:gd name="T11" fmla="*/ 21 h 229"/>
                  <a:gd name="T12" fmla="*/ 1228 w 1380"/>
                  <a:gd name="T13" fmla="*/ 101 h 229"/>
                  <a:gd name="T14" fmla="*/ 1380 w 1380"/>
                  <a:gd name="T15" fmla="*/ 229 h 229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1380"/>
                  <a:gd name="T25" fmla="*/ 0 h 229"/>
                  <a:gd name="T26" fmla="*/ 1380 w 1380"/>
                  <a:gd name="T27" fmla="*/ 229 h 229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1380" h="229">
                    <a:moveTo>
                      <a:pt x="0" y="220"/>
                    </a:moveTo>
                    <a:cubicBezTo>
                      <a:pt x="17" y="205"/>
                      <a:pt x="55" y="157"/>
                      <a:pt x="96" y="132"/>
                    </a:cubicBezTo>
                    <a:cubicBezTo>
                      <a:pt x="137" y="107"/>
                      <a:pt x="189" y="90"/>
                      <a:pt x="244" y="72"/>
                    </a:cubicBezTo>
                    <a:cubicBezTo>
                      <a:pt x="299" y="54"/>
                      <a:pt x="341" y="36"/>
                      <a:pt x="424" y="24"/>
                    </a:cubicBezTo>
                    <a:cubicBezTo>
                      <a:pt x="507" y="12"/>
                      <a:pt x="656" y="2"/>
                      <a:pt x="740" y="1"/>
                    </a:cubicBezTo>
                    <a:cubicBezTo>
                      <a:pt x="824" y="0"/>
                      <a:pt x="847" y="4"/>
                      <a:pt x="928" y="21"/>
                    </a:cubicBezTo>
                    <a:cubicBezTo>
                      <a:pt x="1009" y="38"/>
                      <a:pt x="1153" y="66"/>
                      <a:pt x="1228" y="101"/>
                    </a:cubicBezTo>
                    <a:cubicBezTo>
                      <a:pt x="1303" y="136"/>
                      <a:pt x="1348" y="202"/>
                      <a:pt x="1380" y="229"/>
                    </a:cubicBezTo>
                  </a:path>
                </a:pathLst>
              </a:custGeom>
              <a:noFill/>
              <a:ln w="19050" cmpd="sng">
                <a:solidFill>
                  <a:srgbClr val="000099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420" name="Oval 80"/>
              <p:cNvSpPr>
                <a:spLocks noChangeArrowheads="1"/>
              </p:cNvSpPr>
              <p:nvPr/>
            </p:nvSpPr>
            <p:spPr bwMode="auto">
              <a:xfrm>
                <a:off x="576" y="3168"/>
                <a:ext cx="288" cy="144"/>
              </a:xfrm>
              <a:prstGeom prst="ellipse">
                <a:avLst/>
              </a:prstGeom>
              <a:solidFill>
                <a:schemeClr val="bg1">
                  <a:alpha val="50195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uk-UA" sz="2000"/>
                  <a:t>60</a:t>
                </a:r>
                <a:r>
                  <a:rPr lang="uk-UA" sz="2000" baseline="40000"/>
                  <a:t>о</a:t>
                </a:r>
                <a:endParaRPr lang="ru-RU" sz="2000" baseline="40000"/>
              </a:p>
            </p:txBody>
          </p:sp>
          <p:sp>
            <p:nvSpPr>
              <p:cNvPr id="11421" name="Oval 81"/>
              <p:cNvSpPr>
                <a:spLocks noChangeArrowheads="1"/>
              </p:cNvSpPr>
              <p:nvPr/>
            </p:nvSpPr>
            <p:spPr bwMode="auto">
              <a:xfrm>
                <a:off x="4896" y="3168"/>
                <a:ext cx="288" cy="144"/>
              </a:xfrm>
              <a:prstGeom prst="ellipse">
                <a:avLst/>
              </a:prstGeom>
              <a:solidFill>
                <a:schemeClr val="bg1">
                  <a:alpha val="50195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uk-UA" sz="2000"/>
                  <a:t>60</a:t>
                </a:r>
                <a:r>
                  <a:rPr lang="uk-UA" sz="2000" baseline="40000"/>
                  <a:t>о</a:t>
                </a:r>
                <a:endParaRPr lang="ru-RU" sz="2000" baseline="40000"/>
              </a:p>
            </p:txBody>
          </p:sp>
        </p:grpSp>
        <p:grpSp>
          <p:nvGrpSpPr>
            <p:cNvPr id="24" name="Group 82"/>
            <p:cNvGrpSpPr>
              <a:grpSpLocks/>
            </p:cNvGrpSpPr>
            <p:nvPr/>
          </p:nvGrpSpPr>
          <p:grpSpPr bwMode="auto">
            <a:xfrm>
              <a:off x="816" y="3114"/>
              <a:ext cx="4080" cy="342"/>
              <a:chOff x="816" y="3114"/>
              <a:chExt cx="4080" cy="342"/>
            </a:xfrm>
          </p:grpSpPr>
          <p:sp>
            <p:nvSpPr>
              <p:cNvPr id="11414" name="Freeform 83"/>
              <p:cNvSpPr>
                <a:spLocks/>
              </p:cNvSpPr>
              <p:nvPr/>
            </p:nvSpPr>
            <p:spPr bwMode="auto">
              <a:xfrm>
                <a:off x="1032" y="3137"/>
                <a:ext cx="948" cy="171"/>
              </a:xfrm>
              <a:custGeom>
                <a:avLst/>
                <a:gdLst>
                  <a:gd name="T0" fmla="*/ 0 w 948"/>
                  <a:gd name="T1" fmla="*/ 171 h 171"/>
                  <a:gd name="T2" fmla="*/ 84 w 948"/>
                  <a:gd name="T3" fmla="*/ 75 h 171"/>
                  <a:gd name="T4" fmla="*/ 252 w 948"/>
                  <a:gd name="T5" fmla="*/ 19 h 171"/>
                  <a:gd name="T6" fmla="*/ 396 w 948"/>
                  <a:gd name="T7" fmla="*/ 7 h 171"/>
                  <a:gd name="T8" fmla="*/ 552 w 948"/>
                  <a:gd name="T9" fmla="*/ 7 h 171"/>
                  <a:gd name="T10" fmla="*/ 816 w 948"/>
                  <a:gd name="T11" fmla="*/ 51 h 171"/>
                  <a:gd name="T12" fmla="*/ 948 w 948"/>
                  <a:gd name="T13" fmla="*/ 171 h 171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948"/>
                  <a:gd name="T22" fmla="*/ 0 h 171"/>
                  <a:gd name="T23" fmla="*/ 948 w 948"/>
                  <a:gd name="T24" fmla="*/ 171 h 171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948" h="171">
                    <a:moveTo>
                      <a:pt x="0" y="171"/>
                    </a:moveTo>
                    <a:cubicBezTo>
                      <a:pt x="15" y="154"/>
                      <a:pt x="42" y="100"/>
                      <a:pt x="84" y="75"/>
                    </a:cubicBezTo>
                    <a:cubicBezTo>
                      <a:pt x="126" y="50"/>
                      <a:pt x="200" y="30"/>
                      <a:pt x="252" y="19"/>
                    </a:cubicBezTo>
                    <a:cubicBezTo>
                      <a:pt x="304" y="8"/>
                      <a:pt x="346" y="9"/>
                      <a:pt x="396" y="7"/>
                    </a:cubicBezTo>
                    <a:cubicBezTo>
                      <a:pt x="446" y="5"/>
                      <a:pt x="482" y="0"/>
                      <a:pt x="552" y="7"/>
                    </a:cubicBezTo>
                    <a:cubicBezTo>
                      <a:pt x="622" y="14"/>
                      <a:pt x="750" y="24"/>
                      <a:pt x="816" y="51"/>
                    </a:cubicBezTo>
                    <a:cubicBezTo>
                      <a:pt x="882" y="78"/>
                      <a:pt x="921" y="146"/>
                      <a:pt x="948" y="171"/>
                    </a:cubicBezTo>
                  </a:path>
                </a:pathLst>
              </a:custGeom>
              <a:noFill/>
              <a:ln w="19050" cmpd="sng">
                <a:solidFill>
                  <a:srgbClr val="000099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415" name="Freeform 84"/>
              <p:cNvSpPr>
                <a:spLocks/>
              </p:cNvSpPr>
              <p:nvPr/>
            </p:nvSpPr>
            <p:spPr bwMode="auto">
              <a:xfrm>
                <a:off x="3788" y="3114"/>
                <a:ext cx="936" cy="178"/>
              </a:xfrm>
              <a:custGeom>
                <a:avLst/>
                <a:gdLst>
                  <a:gd name="T0" fmla="*/ 0 w 936"/>
                  <a:gd name="T1" fmla="*/ 178 h 178"/>
                  <a:gd name="T2" fmla="*/ 84 w 936"/>
                  <a:gd name="T3" fmla="*/ 78 h 178"/>
                  <a:gd name="T4" fmla="*/ 240 w 936"/>
                  <a:gd name="T5" fmla="*/ 19 h 178"/>
                  <a:gd name="T6" fmla="*/ 384 w 936"/>
                  <a:gd name="T7" fmla="*/ 7 h 178"/>
                  <a:gd name="T8" fmla="*/ 540 w 936"/>
                  <a:gd name="T9" fmla="*/ 7 h 178"/>
                  <a:gd name="T10" fmla="*/ 804 w 936"/>
                  <a:gd name="T11" fmla="*/ 51 h 178"/>
                  <a:gd name="T12" fmla="*/ 896 w 936"/>
                  <a:gd name="T13" fmla="*/ 110 h 178"/>
                  <a:gd name="T14" fmla="*/ 936 w 936"/>
                  <a:gd name="T15" fmla="*/ 171 h 178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936"/>
                  <a:gd name="T25" fmla="*/ 0 h 178"/>
                  <a:gd name="T26" fmla="*/ 936 w 936"/>
                  <a:gd name="T27" fmla="*/ 178 h 178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936" h="178">
                    <a:moveTo>
                      <a:pt x="0" y="178"/>
                    </a:moveTo>
                    <a:cubicBezTo>
                      <a:pt x="14" y="161"/>
                      <a:pt x="44" y="104"/>
                      <a:pt x="84" y="78"/>
                    </a:cubicBezTo>
                    <a:cubicBezTo>
                      <a:pt x="124" y="52"/>
                      <a:pt x="190" y="31"/>
                      <a:pt x="240" y="19"/>
                    </a:cubicBezTo>
                    <a:cubicBezTo>
                      <a:pt x="290" y="7"/>
                      <a:pt x="334" y="9"/>
                      <a:pt x="384" y="7"/>
                    </a:cubicBezTo>
                    <a:cubicBezTo>
                      <a:pt x="434" y="5"/>
                      <a:pt x="470" y="0"/>
                      <a:pt x="540" y="7"/>
                    </a:cubicBezTo>
                    <a:cubicBezTo>
                      <a:pt x="610" y="14"/>
                      <a:pt x="745" y="34"/>
                      <a:pt x="804" y="51"/>
                    </a:cubicBezTo>
                    <a:cubicBezTo>
                      <a:pt x="863" y="68"/>
                      <a:pt x="874" y="90"/>
                      <a:pt x="896" y="110"/>
                    </a:cubicBezTo>
                    <a:cubicBezTo>
                      <a:pt x="918" y="130"/>
                      <a:pt x="928" y="158"/>
                      <a:pt x="936" y="171"/>
                    </a:cubicBezTo>
                  </a:path>
                </a:pathLst>
              </a:custGeom>
              <a:noFill/>
              <a:ln w="19050" cmpd="sng">
                <a:solidFill>
                  <a:srgbClr val="000099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416" name="Oval 85"/>
              <p:cNvSpPr>
                <a:spLocks noChangeArrowheads="1"/>
              </p:cNvSpPr>
              <p:nvPr/>
            </p:nvSpPr>
            <p:spPr bwMode="auto">
              <a:xfrm>
                <a:off x="816" y="3312"/>
                <a:ext cx="288" cy="144"/>
              </a:xfrm>
              <a:prstGeom prst="ellipse">
                <a:avLst/>
              </a:prstGeom>
              <a:solidFill>
                <a:schemeClr val="bg1">
                  <a:alpha val="50195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uk-UA" sz="2000"/>
                  <a:t>70</a:t>
                </a:r>
                <a:r>
                  <a:rPr lang="uk-UA" sz="2000" baseline="40000"/>
                  <a:t>о</a:t>
                </a:r>
                <a:endParaRPr lang="ru-RU" sz="2000" baseline="40000"/>
              </a:p>
            </p:txBody>
          </p:sp>
          <p:sp>
            <p:nvSpPr>
              <p:cNvPr id="11417" name="Oval 86"/>
              <p:cNvSpPr>
                <a:spLocks noChangeArrowheads="1"/>
              </p:cNvSpPr>
              <p:nvPr/>
            </p:nvSpPr>
            <p:spPr bwMode="auto">
              <a:xfrm>
                <a:off x="4608" y="3216"/>
                <a:ext cx="288" cy="144"/>
              </a:xfrm>
              <a:prstGeom prst="ellipse">
                <a:avLst/>
              </a:prstGeom>
              <a:solidFill>
                <a:schemeClr val="bg1">
                  <a:alpha val="50195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uk-UA" sz="2000"/>
                  <a:t>70</a:t>
                </a:r>
                <a:r>
                  <a:rPr lang="uk-UA" sz="2000" baseline="40000"/>
                  <a:t>о</a:t>
                </a:r>
                <a:endParaRPr lang="ru-RU" sz="2000" baseline="40000"/>
              </a:p>
            </p:txBody>
          </p:sp>
        </p:grpSp>
        <p:grpSp>
          <p:nvGrpSpPr>
            <p:cNvPr id="25" name="Group 87"/>
            <p:cNvGrpSpPr>
              <a:grpSpLocks/>
            </p:cNvGrpSpPr>
            <p:nvPr/>
          </p:nvGrpSpPr>
          <p:grpSpPr bwMode="auto">
            <a:xfrm>
              <a:off x="1056" y="3246"/>
              <a:ext cx="3648" cy="258"/>
              <a:chOff x="1056" y="3246"/>
              <a:chExt cx="3648" cy="258"/>
            </a:xfrm>
          </p:grpSpPr>
          <p:sp>
            <p:nvSpPr>
              <p:cNvPr id="11410" name="Freeform 88"/>
              <p:cNvSpPr>
                <a:spLocks/>
              </p:cNvSpPr>
              <p:nvPr/>
            </p:nvSpPr>
            <p:spPr bwMode="auto">
              <a:xfrm>
                <a:off x="1244" y="3264"/>
                <a:ext cx="516" cy="104"/>
              </a:xfrm>
              <a:custGeom>
                <a:avLst/>
                <a:gdLst>
                  <a:gd name="T0" fmla="*/ 0 w 516"/>
                  <a:gd name="T1" fmla="*/ 104 h 104"/>
                  <a:gd name="T2" fmla="*/ 152 w 516"/>
                  <a:gd name="T3" fmla="*/ 12 h 104"/>
                  <a:gd name="T4" fmla="*/ 396 w 516"/>
                  <a:gd name="T5" fmla="*/ 32 h 104"/>
                  <a:gd name="T6" fmla="*/ 516 w 516"/>
                  <a:gd name="T7" fmla="*/ 104 h 104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516"/>
                  <a:gd name="T13" fmla="*/ 0 h 104"/>
                  <a:gd name="T14" fmla="*/ 516 w 516"/>
                  <a:gd name="T15" fmla="*/ 104 h 104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516" h="104">
                    <a:moveTo>
                      <a:pt x="0" y="104"/>
                    </a:moveTo>
                    <a:cubicBezTo>
                      <a:pt x="25" y="89"/>
                      <a:pt x="86" y="24"/>
                      <a:pt x="152" y="12"/>
                    </a:cubicBezTo>
                    <a:cubicBezTo>
                      <a:pt x="218" y="0"/>
                      <a:pt x="335" y="17"/>
                      <a:pt x="396" y="32"/>
                    </a:cubicBezTo>
                    <a:cubicBezTo>
                      <a:pt x="457" y="47"/>
                      <a:pt x="491" y="89"/>
                      <a:pt x="516" y="104"/>
                    </a:cubicBezTo>
                  </a:path>
                </a:pathLst>
              </a:custGeom>
              <a:noFill/>
              <a:ln w="19050" cmpd="sng">
                <a:solidFill>
                  <a:srgbClr val="000099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411" name="Freeform 89"/>
              <p:cNvSpPr>
                <a:spLocks/>
              </p:cNvSpPr>
              <p:nvPr/>
            </p:nvSpPr>
            <p:spPr bwMode="auto">
              <a:xfrm>
                <a:off x="4012" y="3246"/>
                <a:ext cx="492" cy="106"/>
              </a:xfrm>
              <a:custGeom>
                <a:avLst/>
                <a:gdLst>
                  <a:gd name="T0" fmla="*/ 0 w 492"/>
                  <a:gd name="T1" fmla="*/ 106 h 106"/>
                  <a:gd name="T2" fmla="*/ 40 w 492"/>
                  <a:gd name="T3" fmla="*/ 62 h 106"/>
                  <a:gd name="T4" fmla="*/ 152 w 492"/>
                  <a:gd name="T5" fmla="*/ 10 h 106"/>
                  <a:gd name="T6" fmla="*/ 268 w 492"/>
                  <a:gd name="T7" fmla="*/ 2 h 106"/>
                  <a:gd name="T8" fmla="*/ 388 w 492"/>
                  <a:gd name="T9" fmla="*/ 18 h 106"/>
                  <a:gd name="T10" fmla="*/ 492 w 492"/>
                  <a:gd name="T11" fmla="*/ 99 h 10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492"/>
                  <a:gd name="T19" fmla="*/ 0 h 106"/>
                  <a:gd name="T20" fmla="*/ 492 w 492"/>
                  <a:gd name="T21" fmla="*/ 106 h 10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492" h="106">
                    <a:moveTo>
                      <a:pt x="0" y="106"/>
                    </a:moveTo>
                    <a:cubicBezTo>
                      <a:pt x="7" y="99"/>
                      <a:pt x="15" y="78"/>
                      <a:pt x="40" y="62"/>
                    </a:cubicBezTo>
                    <a:cubicBezTo>
                      <a:pt x="65" y="46"/>
                      <a:pt x="114" y="20"/>
                      <a:pt x="152" y="10"/>
                    </a:cubicBezTo>
                    <a:cubicBezTo>
                      <a:pt x="190" y="0"/>
                      <a:pt x="229" y="1"/>
                      <a:pt x="268" y="2"/>
                    </a:cubicBezTo>
                    <a:cubicBezTo>
                      <a:pt x="307" y="3"/>
                      <a:pt x="351" y="2"/>
                      <a:pt x="388" y="18"/>
                    </a:cubicBezTo>
                    <a:cubicBezTo>
                      <a:pt x="425" y="34"/>
                      <a:pt x="470" y="82"/>
                      <a:pt x="492" y="99"/>
                    </a:cubicBezTo>
                  </a:path>
                </a:pathLst>
              </a:custGeom>
              <a:noFill/>
              <a:ln w="19050" cmpd="sng">
                <a:solidFill>
                  <a:srgbClr val="000099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412" name="Oval 90"/>
              <p:cNvSpPr>
                <a:spLocks noChangeArrowheads="1"/>
              </p:cNvSpPr>
              <p:nvPr/>
            </p:nvSpPr>
            <p:spPr bwMode="auto">
              <a:xfrm>
                <a:off x="1056" y="3360"/>
                <a:ext cx="288" cy="144"/>
              </a:xfrm>
              <a:prstGeom prst="ellipse">
                <a:avLst/>
              </a:prstGeom>
              <a:solidFill>
                <a:schemeClr val="bg1">
                  <a:alpha val="50195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uk-UA" sz="2000"/>
                  <a:t>80</a:t>
                </a:r>
                <a:r>
                  <a:rPr lang="uk-UA" sz="2000" baseline="40000"/>
                  <a:t>о</a:t>
                </a:r>
                <a:endParaRPr lang="ru-RU" sz="2000" baseline="40000"/>
              </a:p>
            </p:txBody>
          </p:sp>
          <p:sp>
            <p:nvSpPr>
              <p:cNvPr id="11413" name="Oval 91"/>
              <p:cNvSpPr>
                <a:spLocks noChangeArrowheads="1"/>
              </p:cNvSpPr>
              <p:nvPr/>
            </p:nvSpPr>
            <p:spPr bwMode="auto">
              <a:xfrm>
                <a:off x="4416" y="3312"/>
                <a:ext cx="288" cy="144"/>
              </a:xfrm>
              <a:prstGeom prst="ellipse">
                <a:avLst/>
              </a:prstGeom>
              <a:solidFill>
                <a:schemeClr val="bg1">
                  <a:alpha val="50195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uk-UA" sz="2000"/>
                  <a:t>80</a:t>
                </a:r>
                <a:r>
                  <a:rPr lang="uk-UA" sz="2000" baseline="40000"/>
                  <a:t>о</a:t>
                </a:r>
                <a:endParaRPr lang="ru-RU" sz="2000" baseline="40000"/>
              </a:p>
            </p:txBody>
          </p:sp>
        </p:grpSp>
        <p:grpSp>
          <p:nvGrpSpPr>
            <p:cNvPr id="26" name="Group 92"/>
            <p:cNvGrpSpPr>
              <a:grpSpLocks/>
            </p:cNvGrpSpPr>
            <p:nvPr/>
          </p:nvGrpSpPr>
          <p:grpSpPr bwMode="auto">
            <a:xfrm>
              <a:off x="96" y="1920"/>
              <a:ext cx="5568" cy="192"/>
              <a:chOff x="96" y="1920"/>
              <a:chExt cx="5568" cy="192"/>
            </a:xfrm>
          </p:grpSpPr>
          <p:sp>
            <p:nvSpPr>
              <p:cNvPr id="11408" name="Oval 93"/>
              <p:cNvSpPr>
                <a:spLocks noChangeArrowheads="1"/>
              </p:cNvSpPr>
              <p:nvPr/>
            </p:nvSpPr>
            <p:spPr bwMode="auto">
              <a:xfrm>
                <a:off x="96" y="1968"/>
                <a:ext cx="144" cy="144"/>
              </a:xfrm>
              <a:prstGeom prst="ellipse">
                <a:avLst/>
              </a:pr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uk-UA" sz="2000"/>
                  <a:t>0</a:t>
                </a:r>
                <a:r>
                  <a:rPr lang="uk-UA" sz="2000" baseline="40000"/>
                  <a:t>о</a:t>
                </a:r>
                <a:endParaRPr lang="ru-RU" sz="2000" baseline="40000"/>
              </a:p>
            </p:txBody>
          </p:sp>
          <p:sp>
            <p:nvSpPr>
              <p:cNvPr id="11409" name="Oval 94"/>
              <p:cNvSpPr>
                <a:spLocks noChangeArrowheads="1"/>
              </p:cNvSpPr>
              <p:nvPr/>
            </p:nvSpPr>
            <p:spPr bwMode="auto">
              <a:xfrm>
                <a:off x="5520" y="1920"/>
                <a:ext cx="144" cy="144"/>
              </a:xfrm>
              <a:prstGeom prst="ellipse">
                <a:avLst/>
              </a:pr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uk-UA" sz="2000"/>
                  <a:t>0</a:t>
                </a:r>
                <a:r>
                  <a:rPr lang="uk-UA" sz="2000" baseline="40000"/>
                  <a:t>о</a:t>
                </a:r>
                <a:endParaRPr lang="ru-RU" sz="2000" baseline="40000"/>
              </a:p>
            </p:txBody>
          </p:sp>
        </p:grpSp>
        <p:grpSp>
          <p:nvGrpSpPr>
            <p:cNvPr id="27" name="Group 95"/>
            <p:cNvGrpSpPr>
              <a:grpSpLocks/>
            </p:cNvGrpSpPr>
            <p:nvPr/>
          </p:nvGrpSpPr>
          <p:grpSpPr bwMode="auto">
            <a:xfrm>
              <a:off x="1344" y="384"/>
              <a:ext cx="3024" cy="192"/>
              <a:chOff x="1344" y="384"/>
              <a:chExt cx="3024" cy="192"/>
            </a:xfrm>
          </p:grpSpPr>
          <p:sp>
            <p:nvSpPr>
              <p:cNvPr id="11406" name="Oval 96"/>
              <p:cNvSpPr>
                <a:spLocks noChangeArrowheads="1"/>
              </p:cNvSpPr>
              <p:nvPr/>
            </p:nvSpPr>
            <p:spPr bwMode="auto">
              <a:xfrm>
                <a:off x="1344" y="384"/>
                <a:ext cx="288" cy="144"/>
              </a:xfrm>
              <a:prstGeom prst="ellipse">
                <a:avLst/>
              </a:prstGeom>
              <a:solidFill>
                <a:schemeClr val="bg1">
                  <a:alpha val="50195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uk-UA" sz="2000"/>
                  <a:t>90</a:t>
                </a:r>
                <a:r>
                  <a:rPr lang="uk-UA" sz="2000" baseline="40000"/>
                  <a:t>о</a:t>
                </a:r>
                <a:endParaRPr lang="ru-RU" sz="2000" baseline="40000"/>
              </a:p>
            </p:txBody>
          </p:sp>
          <p:sp>
            <p:nvSpPr>
              <p:cNvPr id="11407" name="Oval 97"/>
              <p:cNvSpPr>
                <a:spLocks noChangeArrowheads="1"/>
              </p:cNvSpPr>
              <p:nvPr/>
            </p:nvSpPr>
            <p:spPr bwMode="auto">
              <a:xfrm>
                <a:off x="4080" y="432"/>
                <a:ext cx="288" cy="144"/>
              </a:xfrm>
              <a:prstGeom prst="ellipse">
                <a:avLst/>
              </a:prstGeom>
              <a:solidFill>
                <a:schemeClr val="bg1">
                  <a:alpha val="50195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uk-UA" sz="2000"/>
                  <a:t>90</a:t>
                </a:r>
                <a:r>
                  <a:rPr lang="uk-UA" sz="2000" baseline="40000"/>
                  <a:t>о</a:t>
                </a:r>
                <a:endParaRPr lang="ru-RU" sz="2000" baseline="40000"/>
              </a:p>
            </p:txBody>
          </p:sp>
        </p:grpSp>
        <p:grpSp>
          <p:nvGrpSpPr>
            <p:cNvPr id="28" name="Group 98"/>
            <p:cNvGrpSpPr>
              <a:grpSpLocks/>
            </p:cNvGrpSpPr>
            <p:nvPr/>
          </p:nvGrpSpPr>
          <p:grpSpPr bwMode="auto">
            <a:xfrm>
              <a:off x="1344" y="3408"/>
              <a:ext cx="3024" cy="192"/>
              <a:chOff x="1344" y="384"/>
              <a:chExt cx="3024" cy="192"/>
            </a:xfrm>
          </p:grpSpPr>
          <p:sp>
            <p:nvSpPr>
              <p:cNvPr id="11404" name="Oval 99"/>
              <p:cNvSpPr>
                <a:spLocks noChangeArrowheads="1"/>
              </p:cNvSpPr>
              <p:nvPr/>
            </p:nvSpPr>
            <p:spPr bwMode="auto">
              <a:xfrm>
                <a:off x="1344" y="384"/>
                <a:ext cx="288" cy="144"/>
              </a:xfrm>
              <a:prstGeom prst="ellipse">
                <a:avLst/>
              </a:prstGeom>
              <a:solidFill>
                <a:schemeClr val="bg1">
                  <a:alpha val="50195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uk-UA" sz="2000"/>
                  <a:t>90</a:t>
                </a:r>
                <a:r>
                  <a:rPr lang="uk-UA" sz="2000" baseline="40000"/>
                  <a:t>о</a:t>
                </a:r>
                <a:endParaRPr lang="ru-RU" sz="2000" baseline="40000"/>
              </a:p>
            </p:txBody>
          </p:sp>
          <p:sp>
            <p:nvSpPr>
              <p:cNvPr id="11405" name="Oval 100"/>
              <p:cNvSpPr>
                <a:spLocks noChangeArrowheads="1"/>
              </p:cNvSpPr>
              <p:nvPr/>
            </p:nvSpPr>
            <p:spPr bwMode="auto">
              <a:xfrm>
                <a:off x="4080" y="432"/>
                <a:ext cx="288" cy="144"/>
              </a:xfrm>
              <a:prstGeom prst="ellipse">
                <a:avLst/>
              </a:prstGeom>
              <a:solidFill>
                <a:schemeClr val="bg1">
                  <a:alpha val="50195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uk-UA" sz="2000"/>
                  <a:t>90</a:t>
                </a:r>
                <a:r>
                  <a:rPr lang="uk-UA" sz="2000" baseline="40000"/>
                  <a:t>о</a:t>
                </a:r>
                <a:endParaRPr lang="ru-RU" sz="2000" baseline="40000"/>
              </a:p>
            </p:txBody>
          </p:sp>
        </p:grpSp>
      </p:grpSp>
      <p:grpSp>
        <p:nvGrpSpPr>
          <p:cNvPr id="29" name="Group 101"/>
          <p:cNvGrpSpPr>
            <a:grpSpLocks/>
          </p:cNvGrpSpPr>
          <p:nvPr/>
        </p:nvGrpSpPr>
        <p:grpSpPr bwMode="auto">
          <a:xfrm>
            <a:off x="0" y="906463"/>
            <a:ext cx="9144000" cy="4513262"/>
            <a:chOff x="0" y="571"/>
            <a:chExt cx="5760" cy="2843"/>
          </a:xfrm>
        </p:grpSpPr>
        <p:grpSp>
          <p:nvGrpSpPr>
            <p:cNvPr id="30" name="Group 102"/>
            <p:cNvGrpSpPr>
              <a:grpSpLocks/>
            </p:cNvGrpSpPr>
            <p:nvPr/>
          </p:nvGrpSpPr>
          <p:grpSpPr bwMode="auto">
            <a:xfrm>
              <a:off x="3072" y="624"/>
              <a:ext cx="1185" cy="2751"/>
              <a:chOff x="3072" y="624"/>
              <a:chExt cx="1185" cy="2751"/>
            </a:xfrm>
          </p:grpSpPr>
          <p:sp>
            <p:nvSpPr>
              <p:cNvPr id="11382" name="Freeform 103"/>
              <p:cNvSpPr>
                <a:spLocks/>
              </p:cNvSpPr>
              <p:nvPr/>
            </p:nvSpPr>
            <p:spPr bwMode="auto">
              <a:xfrm>
                <a:off x="3120" y="624"/>
                <a:ext cx="1137" cy="2751"/>
              </a:xfrm>
              <a:custGeom>
                <a:avLst/>
                <a:gdLst>
                  <a:gd name="T0" fmla="*/ 1104 w 1137"/>
                  <a:gd name="T1" fmla="*/ 0 h 2751"/>
                  <a:gd name="T2" fmla="*/ 918 w 1137"/>
                  <a:gd name="T3" fmla="*/ 48 h 2751"/>
                  <a:gd name="T4" fmla="*/ 780 w 1137"/>
                  <a:gd name="T5" fmla="*/ 114 h 2751"/>
                  <a:gd name="T6" fmla="*/ 534 w 1137"/>
                  <a:gd name="T7" fmla="*/ 258 h 2751"/>
                  <a:gd name="T8" fmla="*/ 297 w 1137"/>
                  <a:gd name="T9" fmla="*/ 498 h 2751"/>
                  <a:gd name="T10" fmla="*/ 180 w 1137"/>
                  <a:gd name="T11" fmla="*/ 678 h 2751"/>
                  <a:gd name="T12" fmla="*/ 72 w 1137"/>
                  <a:gd name="T13" fmla="*/ 939 h 2751"/>
                  <a:gd name="T14" fmla="*/ 18 w 1137"/>
                  <a:gd name="T15" fmla="*/ 1140 h 2751"/>
                  <a:gd name="T16" fmla="*/ 0 w 1137"/>
                  <a:gd name="T17" fmla="*/ 1392 h 2751"/>
                  <a:gd name="T18" fmla="*/ 45 w 1137"/>
                  <a:gd name="T19" fmla="*/ 1701 h 2751"/>
                  <a:gd name="T20" fmla="*/ 165 w 1137"/>
                  <a:gd name="T21" fmla="*/ 2019 h 2751"/>
                  <a:gd name="T22" fmla="*/ 399 w 1137"/>
                  <a:gd name="T23" fmla="*/ 2361 h 2751"/>
                  <a:gd name="T24" fmla="*/ 696 w 1137"/>
                  <a:gd name="T25" fmla="*/ 2592 h 2751"/>
                  <a:gd name="T26" fmla="*/ 960 w 1137"/>
                  <a:gd name="T27" fmla="*/ 2706 h 2751"/>
                  <a:gd name="T28" fmla="*/ 1137 w 1137"/>
                  <a:gd name="T29" fmla="*/ 2751 h 2751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1137"/>
                  <a:gd name="T46" fmla="*/ 0 h 2751"/>
                  <a:gd name="T47" fmla="*/ 1137 w 1137"/>
                  <a:gd name="T48" fmla="*/ 2751 h 2751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1137" h="2751">
                    <a:moveTo>
                      <a:pt x="1104" y="0"/>
                    </a:moveTo>
                    <a:cubicBezTo>
                      <a:pt x="1073" y="8"/>
                      <a:pt x="972" y="29"/>
                      <a:pt x="918" y="48"/>
                    </a:cubicBezTo>
                    <a:cubicBezTo>
                      <a:pt x="864" y="67"/>
                      <a:pt x="844" y="79"/>
                      <a:pt x="780" y="114"/>
                    </a:cubicBezTo>
                    <a:cubicBezTo>
                      <a:pt x="716" y="149"/>
                      <a:pt x="614" y="194"/>
                      <a:pt x="534" y="258"/>
                    </a:cubicBezTo>
                    <a:cubicBezTo>
                      <a:pt x="454" y="322"/>
                      <a:pt x="356" y="428"/>
                      <a:pt x="297" y="498"/>
                    </a:cubicBezTo>
                    <a:cubicBezTo>
                      <a:pt x="238" y="568"/>
                      <a:pt x="217" y="605"/>
                      <a:pt x="180" y="678"/>
                    </a:cubicBezTo>
                    <a:cubicBezTo>
                      <a:pt x="143" y="751"/>
                      <a:pt x="99" y="862"/>
                      <a:pt x="72" y="939"/>
                    </a:cubicBezTo>
                    <a:lnTo>
                      <a:pt x="18" y="1140"/>
                    </a:lnTo>
                    <a:lnTo>
                      <a:pt x="0" y="1392"/>
                    </a:lnTo>
                    <a:cubicBezTo>
                      <a:pt x="4" y="1485"/>
                      <a:pt x="18" y="1596"/>
                      <a:pt x="45" y="1701"/>
                    </a:cubicBezTo>
                    <a:cubicBezTo>
                      <a:pt x="72" y="1806"/>
                      <a:pt x="106" y="1909"/>
                      <a:pt x="165" y="2019"/>
                    </a:cubicBezTo>
                    <a:cubicBezTo>
                      <a:pt x="224" y="2129"/>
                      <a:pt x="311" y="2266"/>
                      <a:pt x="399" y="2361"/>
                    </a:cubicBezTo>
                    <a:cubicBezTo>
                      <a:pt x="487" y="2456"/>
                      <a:pt x="603" y="2535"/>
                      <a:pt x="696" y="2592"/>
                    </a:cubicBezTo>
                    <a:cubicBezTo>
                      <a:pt x="789" y="2649"/>
                      <a:pt x="887" y="2680"/>
                      <a:pt x="960" y="2706"/>
                    </a:cubicBezTo>
                    <a:cubicBezTo>
                      <a:pt x="1033" y="2732"/>
                      <a:pt x="1100" y="2742"/>
                      <a:pt x="1137" y="2751"/>
                    </a:cubicBezTo>
                  </a:path>
                </a:pathLst>
              </a:custGeom>
              <a:noFill/>
              <a:ln w="57150" cmpd="sng">
                <a:solidFill>
                  <a:schemeClr val="accent2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383" name="Oval 104"/>
              <p:cNvSpPr>
                <a:spLocks noChangeArrowheads="1"/>
              </p:cNvSpPr>
              <p:nvPr/>
            </p:nvSpPr>
            <p:spPr bwMode="auto">
              <a:xfrm>
                <a:off x="3072" y="1920"/>
                <a:ext cx="144" cy="144"/>
              </a:xfrm>
              <a:prstGeom prst="ellipse">
                <a:avLst/>
              </a:pr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uk-UA" sz="2000"/>
                  <a:t>0</a:t>
                </a:r>
                <a:r>
                  <a:rPr lang="uk-UA" sz="2000" baseline="40000"/>
                  <a:t>о</a:t>
                </a:r>
                <a:endParaRPr lang="ru-RU" sz="2000" baseline="40000"/>
              </a:p>
            </p:txBody>
          </p:sp>
        </p:grpSp>
        <p:sp>
          <p:nvSpPr>
            <p:cNvPr id="11295" name="Freeform 105"/>
            <p:cNvSpPr>
              <a:spLocks/>
            </p:cNvSpPr>
            <p:nvPr/>
          </p:nvSpPr>
          <p:spPr bwMode="auto">
            <a:xfrm>
              <a:off x="3560" y="639"/>
              <a:ext cx="667" cy="2739"/>
            </a:xfrm>
            <a:custGeom>
              <a:avLst/>
              <a:gdLst>
                <a:gd name="T0" fmla="*/ 652 w 667"/>
                <a:gd name="T1" fmla="*/ 0 h 2739"/>
                <a:gd name="T2" fmla="*/ 496 w 667"/>
                <a:gd name="T3" fmla="*/ 108 h 2739"/>
                <a:gd name="T4" fmla="*/ 295 w 667"/>
                <a:gd name="T5" fmla="*/ 339 h 2739"/>
                <a:gd name="T6" fmla="*/ 130 w 667"/>
                <a:gd name="T7" fmla="*/ 666 h 2739"/>
                <a:gd name="T8" fmla="*/ 18 w 667"/>
                <a:gd name="T9" fmla="*/ 1156 h 2739"/>
                <a:gd name="T10" fmla="*/ 22 w 667"/>
                <a:gd name="T11" fmla="*/ 1506 h 2739"/>
                <a:gd name="T12" fmla="*/ 73 w 667"/>
                <a:gd name="T13" fmla="*/ 1845 h 2739"/>
                <a:gd name="T14" fmla="*/ 163 w 667"/>
                <a:gd name="T15" fmla="*/ 2106 h 2739"/>
                <a:gd name="T16" fmla="*/ 352 w 667"/>
                <a:gd name="T17" fmla="*/ 2424 h 2739"/>
                <a:gd name="T18" fmla="*/ 667 w 667"/>
                <a:gd name="T19" fmla="*/ 2739 h 2739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667"/>
                <a:gd name="T31" fmla="*/ 0 h 2739"/>
                <a:gd name="T32" fmla="*/ 667 w 667"/>
                <a:gd name="T33" fmla="*/ 2739 h 2739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667" h="2739">
                  <a:moveTo>
                    <a:pt x="652" y="0"/>
                  </a:moveTo>
                  <a:cubicBezTo>
                    <a:pt x="626" y="18"/>
                    <a:pt x="555" y="52"/>
                    <a:pt x="496" y="108"/>
                  </a:cubicBezTo>
                  <a:cubicBezTo>
                    <a:pt x="437" y="164"/>
                    <a:pt x="356" y="246"/>
                    <a:pt x="295" y="339"/>
                  </a:cubicBezTo>
                  <a:cubicBezTo>
                    <a:pt x="234" y="432"/>
                    <a:pt x="176" y="530"/>
                    <a:pt x="130" y="666"/>
                  </a:cubicBezTo>
                  <a:cubicBezTo>
                    <a:pt x="84" y="802"/>
                    <a:pt x="36" y="1016"/>
                    <a:pt x="18" y="1156"/>
                  </a:cubicBezTo>
                  <a:cubicBezTo>
                    <a:pt x="0" y="1296"/>
                    <a:pt x="13" y="1391"/>
                    <a:pt x="22" y="1506"/>
                  </a:cubicBezTo>
                  <a:cubicBezTo>
                    <a:pt x="31" y="1621"/>
                    <a:pt x="50" y="1745"/>
                    <a:pt x="73" y="1845"/>
                  </a:cubicBezTo>
                  <a:cubicBezTo>
                    <a:pt x="96" y="1945"/>
                    <a:pt x="117" y="2010"/>
                    <a:pt x="163" y="2106"/>
                  </a:cubicBezTo>
                  <a:cubicBezTo>
                    <a:pt x="209" y="2202"/>
                    <a:pt x="268" y="2319"/>
                    <a:pt x="352" y="2424"/>
                  </a:cubicBezTo>
                  <a:cubicBezTo>
                    <a:pt x="436" y="2529"/>
                    <a:pt x="602" y="2674"/>
                    <a:pt x="667" y="2739"/>
                  </a:cubicBezTo>
                </a:path>
              </a:pathLst>
            </a:custGeom>
            <a:noFill/>
            <a:ln w="19050" cmpd="sng">
              <a:solidFill>
                <a:schemeClr val="accent2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1296" name="Freeform 106"/>
            <p:cNvSpPr>
              <a:spLocks/>
            </p:cNvSpPr>
            <p:nvPr/>
          </p:nvSpPr>
          <p:spPr bwMode="auto">
            <a:xfrm>
              <a:off x="3894" y="624"/>
              <a:ext cx="363" cy="2754"/>
            </a:xfrm>
            <a:custGeom>
              <a:avLst/>
              <a:gdLst>
                <a:gd name="T0" fmla="*/ 324 w 363"/>
                <a:gd name="T1" fmla="*/ 0 h 2754"/>
                <a:gd name="T2" fmla="*/ 162 w 363"/>
                <a:gd name="T3" fmla="*/ 333 h 2754"/>
                <a:gd name="T4" fmla="*/ 48 w 363"/>
                <a:gd name="T5" fmla="*/ 762 h 2754"/>
                <a:gd name="T6" fmla="*/ 9 w 363"/>
                <a:gd name="T7" fmla="*/ 1176 h 2754"/>
                <a:gd name="T8" fmla="*/ 4 w 363"/>
                <a:gd name="T9" fmla="*/ 1479 h 2754"/>
                <a:gd name="T10" fmla="*/ 33 w 363"/>
                <a:gd name="T11" fmla="*/ 1740 h 2754"/>
                <a:gd name="T12" fmla="*/ 108 w 363"/>
                <a:gd name="T13" fmla="*/ 2160 h 2754"/>
                <a:gd name="T14" fmla="*/ 234 w 363"/>
                <a:gd name="T15" fmla="*/ 2520 h 2754"/>
                <a:gd name="T16" fmla="*/ 363 w 363"/>
                <a:gd name="T17" fmla="*/ 2754 h 2754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363"/>
                <a:gd name="T28" fmla="*/ 0 h 2754"/>
                <a:gd name="T29" fmla="*/ 363 w 363"/>
                <a:gd name="T30" fmla="*/ 2754 h 2754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363" h="2754">
                  <a:moveTo>
                    <a:pt x="324" y="0"/>
                  </a:moveTo>
                  <a:cubicBezTo>
                    <a:pt x="297" y="55"/>
                    <a:pt x="208" y="206"/>
                    <a:pt x="162" y="333"/>
                  </a:cubicBezTo>
                  <a:cubicBezTo>
                    <a:pt x="116" y="460"/>
                    <a:pt x="73" y="622"/>
                    <a:pt x="48" y="762"/>
                  </a:cubicBezTo>
                  <a:cubicBezTo>
                    <a:pt x="23" y="902"/>
                    <a:pt x="16" y="1057"/>
                    <a:pt x="9" y="1176"/>
                  </a:cubicBezTo>
                  <a:cubicBezTo>
                    <a:pt x="2" y="1295"/>
                    <a:pt x="0" y="1385"/>
                    <a:pt x="4" y="1479"/>
                  </a:cubicBezTo>
                  <a:cubicBezTo>
                    <a:pt x="8" y="1573"/>
                    <a:pt x="16" y="1627"/>
                    <a:pt x="33" y="1740"/>
                  </a:cubicBezTo>
                  <a:cubicBezTo>
                    <a:pt x="50" y="1853"/>
                    <a:pt x="75" y="2030"/>
                    <a:pt x="108" y="2160"/>
                  </a:cubicBezTo>
                  <a:cubicBezTo>
                    <a:pt x="141" y="2290"/>
                    <a:pt x="192" y="2421"/>
                    <a:pt x="234" y="2520"/>
                  </a:cubicBezTo>
                  <a:cubicBezTo>
                    <a:pt x="276" y="2619"/>
                    <a:pt x="336" y="2705"/>
                    <a:pt x="363" y="2754"/>
                  </a:cubicBezTo>
                </a:path>
              </a:pathLst>
            </a:custGeom>
            <a:noFill/>
            <a:ln w="19050" cmpd="sng">
              <a:solidFill>
                <a:schemeClr val="accent2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1297" name="Freeform 107"/>
            <p:cNvSpPr>
              <a:spLocks/>
            </p:cNvSpPr>
            <p:nvPr/>
          </p:nvSpPr>
          <p:spPr bwMode="auto">
            <a:xfrm>
              <a:off x="4218" y="615"/>
              <a:ext cx="39" cy="2769"/>
            </a:xfrm>
            <a:custGeom>
              <a:avLst/>
              <a:gdLst>
                <a:gd name="T0" fmla="*/ 0 w 39"/>
                <a:gd name="T1" fmla="*/ 0 h 2769"/>
                <a:gd name="T2" fmla="*/ 12 w 39"/>
                <a:gd name="T3" fmla="*/ 537 h 2769"/>
                <a:gd name="T4" fmla="*/ 15 w 39"/>
                <a:gd name="T5" fmla="*/ 879 h 2769"/>
                <a:gd name="T6" fmla="*/ 15 w 39"/>
                <a:gd name="T7" fmla="*/ 1281 h 2769"/>
                <a:gd name="T8" fmla="*/ 24 w 39"/>
                <a:gd name="T9" fmla="*/ 1602 h 2769"/>
                <a:gd name="T10" fmla="*/ 24 w 39"/>
                <a:gd name="T11" fmla="*/ 1848 h 2769"/>
                <a:gd name="T12" fmla="*/ 30 w 39"/>
                <a:gd name="T13" fmla="*/ 2268 h 2769"/>
                <a:gd name="T14" fmla="*/ 39 w 39"/>
                <a:gd name="T15" fmla="*/ 2769 h 2769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39"/>
                <a:gd name="T25" fmla="*/ 0 h 2769"/>
                <a:gd name="T26" fmla="*/ 39 w 39"/>
                <a:gd name="T27" fmla="*/ 2769 h 2769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39" h="2769">
                  <a:moveTo>
                    <a:pt x="0" y="0"/>
                  </a:moveTo>
                  <a:cubicBezTo>
                    <a:pt x="2" y="89"/>
                    <a:pt x="10" y="391"/>
                    <a:pt x="12" y="537"/>
                  </a:cubicBezTo>
                  <a:cubicBezTo>
                    <a:pt x="14" y="683"/>
                    <a:pt x="14" y="755"/>
                    <a:pt x="15" y="879"/>
                  </a:cubicBezTo>
                  <a:cubicBezTo>
                    <a:pt x="16" y="1003"/>
                    <a:pt x="14" y="1161"/>
                    <a:pt x="15" y="1281"/>
                  </a:cubicBezTo>
                  <a:cubicBezTo>
                    <a:pt x="16" y="1401"/>
                    <a:pt x="23" y="1508"/>
                    <a:pt x="24" y="1602"/>
                  </a:cubicBezTo>
                  <a:cubicBezTo>
                    <a:pt x="25" y="1696"/>
                    <a:pt x="23" y="1737"/>
                    <a:pt x="24" y="1848"/>
                  </a:cubicBezTo>
                  <a:cubicBezTo>
                    <a:pt x="25" y="1959"/>
                    <a:pt x="28" y="2115"/>
                    <a:pt x="30" y="2268"/>
                  </a:cubicBezTo>
                  <a:cubicBezTo>
                    <a:pt x="32" y="2421"/>
                    <a:pt x="37" y="2665"/>
                    <a:pt x="39" y="2769"/>
                  </a:cubicBezTo>
                </a:path>
              </a:pathLst>
            </a:custGeom>
            <a:noFill/>
            <a:ln w="19050" cmpd="sng">
              <a:solidFill>
                <a:schemeClr val="accent2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1298" name="Freeform 108"/>
            <p:cNvSpPr>
              <a:spLocks/>
            </p:cNvSpPr>
            <p:nvPr/>
          </p:nvSpPr>
          <p:spPr bwMode="auto">
            <a:xfrm>
              <a:off x="4224" y="624"/>
              <a:ext cx="357" cy="2754"/>
            </a:xfrm>
            <a:custGeom>
              <a:avLst/>
              <a:gdLst>
                <a:gd name="T0" fmla="*/ 0 w 357"/>
                <a:gd name="T1" fmla="*/ 0 h 2754"/>
                <a:gd name="T2" fmla="*/ 90 w 357"/>
                <a:gd name="T3" fmla="*/ 162 h 2754"/>
                <a:gd name="T4" fmla="*/ 210 w 357"/>
                <a:gd name="T5" fmla="*/ 429 h 2754"/>
                <a:gd name="T6" fmla="*/ 318 w 357"/>
                <a:gd name="T7" fmla="*/ 921 h 2754"/>
                <a:gd name="T8" fmla="*/ 354 w 357"/>
                <a:gd name="T9" fmla="*/ 1377 h 2754"/>
                <a:gd name="T10" fmla="*/ 339 w 357"/>
                <a:gd name="T11" fmla="*/ 1704 h 2754"/>
                <a:gd name="T12" fmla="*/ 315 w 357"/>
                <a:gd name="T13" fmla="*/ 1962 h 2754"/>
                <a:gd name="T14" fmla="*/ 222 w 357"/>
                <a:gd name="T15" fmla="*/ 2349 h 2754"/>
                <a:gd name="T16" fmla="*/ 39 w 357"/>
                <a:gd name="T17" fmla="*/ 2754 h 2754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357"/>
                <a:gd name="T28" fmla="*/ 0 h 2754"/>
                <a:gd name="T29" fmla="*/ 357 w 357"/>
                <a:gd name="T30" fmla="*/ 2754 h 2754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357" h="2754">
                  <a:moveTo>
                    <a:pt x="0" y="0"/>
                  </a:moveTo>
                  <a:cubicBezTo>
                    <a:pt x="15" y="27"/>
                    <a:pt x="55" y="91"/>
                    <a:pt x="90" y="162"/>
                  </a:cubicBezTo>
                  <a:cubicBezTo>
                    <a:pt x="125" y="233"/>
                    <a:pt x="172" y="302"/>
                    <a:pt x="210" y="429"/>
                  </a:cubicBezTo>
                  <a:cubicBezTo>
                    <a:pt x="248" y="556"/>
                    <a:pt x="294" y="763"/>
                    <a:pt x="318" y="921"/>
                  </a:cubicBezTo>
                  <a:cubicBezTo>
                    <a:pt x="342" y="1079"/>
                    <a:pt x="351" y="1247"/>
                    <a:pt x="354" y="1377"/>
                  </a:cubicBezTo>
                  <a:cubicBezTo>
                    <a:pt x="357" y="1507"/>
                    <a:pt x="345" y="1607"/>
                    <a:pt x="339" y="1704"/>
                  </a:cubicBezTo>
                  <a:cubicBezTo>
                    <a:pt x="333" y="1801"/>
                    <a:pt x="334" y="1855"/>
                    <a:pt x="315" y="1962"/>
                  </a:cubicBezTo>
                  <a:cubicBezTo>
                    <a:pt x="296" y="2069"/>
                    <a:pt x="268" y="2217"/>
                    <a:pt x="222" y="2349"/>
                  </a:cubicBezTo>
                  <a:cubicBezTo>
                    <a:pt x="176" y="2481"/>
                    <a:pt x="77" y="2670"/>
                    <a:pt x="39" y="2754"/>
                  </a:cubicBezTo>
                </a:path>
              </a:pathLst>
            </a:custGeom>
            <a:noFill/>
            <a:ln w="19050" cmpd="sng">
              <a:solidFill>
                <a:schemeClr val="accent2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1299" name="Freeform 109"/>
            <p:cNvSpPr>
              <a:spLocks/>
            </p:cNvSpPr>
            <p:nvPr/>
          </p:nvSpPr>
          <p:spPr bwMode="auto">
            <a:xfrm>
              <a:off x="4233" y="621"/>
              <a:ext cx="675" cy="2766"/>
            </a:xfrm>
            <a:custGeom>
              <a:avLst/>
              <a:gdLst>
                <a:gd name="T0" fmla="*/ 0 w 675"/>
                <a:gd name="T1" fmla="*/ 0 h 2766"/>
                <a:gd name="T2" fmla="*/ 162 w 675"/>
                <a:gd name="T3" fmla="*/ 126 h 2766"/>
                <a:gd name="T4" fmla="*/ 324 w 675"/>
                <a:gd name="T5" fmla="*/ 303 h 2766"/>
                <a:gd name="T6" fmla="*/ 474 w 675"/>
                <a:gd name="T7" fmla="*/ 549 h 2766"/>
                <a:gd name="T8" fmla="*/ 618 w 675"/>
                <a:gd name="T9" fmla="*/ 927 h 2766"/>
                <a:gd name="T10" fmla="*/ 666 w 675"/>
                <a:gd name="T11" fmla="*/ 1374 h 2766"/>
                <a:gd name="T12" fmla="*/ 663 w 675"/>
                <a:gd name="T13" fmla="*/ 1548 h 2766"/>
                <a:gd name="T14" fmla="*/ 594 w 675"/>
                <a:gd name="T15" fmla="*/ 1950 h 2766"/>
                <a:gd name="T16" fmla="*/ 417 w 675"/>
                <a:gd name="T17" fmla="*/ 2361 h 2766"/>
                <a:gd name="T18" fmla="*/ 195 w 675"/>
                <a:gd name="T19" fmla="*/ 2625 h 2766"/>
                <a:gd name="T20" fmla="*/ 33 w 675"/>
                <a:gd name="T21" fmla="*/ 2766 h 276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675"/>
                <a:gd name="T34" fmla="*/ 0 h 2766"/>
                <a:gd name="T35" fmla="*/ 675 w 675"/>
                <a:gd name="T36" fmla="*/ 2766 h 276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675" h="2766">
                  <a:moveTo>
                    <a:pt x="0" y="0"/>
                  </a:moveTo>
                  <a:cubicBezTo>
                    <a:pt x="27" y="21"/>
                    <a:pt x="108" y="76"/>
                    <a:pt x="162" y="126"/>
                  </a:cubicBezTo>
                  <a:cubicBezTo>
                    <a:pt x="216" y="176"/>
                    <a:pt x="272" y="233"/>
                    <a:pt x="324" y="303"/>
                  </a:cubicBezTo>
                  <a:cubicBezTo>
                    <a:pt x="376" y="373"/>
                    <a:pt x="425" y="445"/>
                    <a:pt x="474" y="549"/>
                  </a:cubicBezTo>
                  <a:cubicBezTo>
                    <a:pt x="523" y="653"/>
                    <a:pt x="586" y="789"/>
                    <a:pt x="618" y="927"/>
                  </a:cubicBezTo>
                  <a:cubicBezTo>
                    <a:pt x="650" y="1065"/>
                    <a:pt x="659" y="1271"/>
                    <a:pt x="666" y="1374"/>
                  </a:cubicBezTo>
                  <a:cubicBezTo>
                    <a:pt x="673" y="1477"/>
                    <a:pt x="675" y="1452"/>
                    <a:pt x="663" y="1548"/>
                  </a:cubicBezTo>
                  <a:cubicBezTo>
                    <a:pt x="651" y="1644"/>
                    <a:pt x="635" y="1815"/>
                    <a:pt x="594" y="1950"/>
                  </a:cubicBezTo>
                  <a:cubicBezTo>
                    <a:pt x="553" y="2085"/>
                    <a:pt x="483" y="2249"/>
                    <a:pt x="417" y="2361"/>
                  </a:cubicBezTo>
                  <a:cubicBezTo>
                    <a:pt x="351" y="2473"/>
                    <a:pt x="259" y="2557"/>
                    <a:pt x="195" y="2625"/>
                  </a:cubicBezTo>
                  <a:cubicBezTo>
                    <a:pt x="131" y="2693"/>
                    <a:pt x="67" y="2737"/>
                    <a:pt x="33" y="2766"/>
                  </a:cubicBezTo>
                </a:path>
              </a:pathLst>
            </a:custGeom>
            <a:noFill/>
            <a:ln w="19050" cmpd="sng">
              <a:solidFill>
                <a:schemeClr val="accent2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1300" name="Freeform 110"/>
            <p:cNvSpPr>
              <a:spLocks/>
            </p:cNvSpPr>
            <p:nvPr/>
          </p:nvSpPr>
          <p:spPr bwMode="auto">
            <a:xfrm>
              <a:off x="4254" y="618"/>
              <a:ext cx="1234" cy="2778"/>
            </a:xfrm>
            <a:custGeom>
              <a:avLst/>
              <a:gdLst>
                <a:gd name="T0" fmla="*/ 0 w 1234"/>
                <a:gd name="T1" fmla="*/ 0 h 2778"/>
                <a:gd name="T2" fmla="*/ 231 w 1234"/>
                <a:gd name="T3" fmla="*/ 45 h 2778"/>
                <a:gd name="T4" fmla="*/ 378 w 1234"/>
                <a:gd name="T5" fmla="*/ 102 h 2778"/>
                <a:gd name="T6" fmla="*/ 603 w 1234"/>
                <a:gd name="T7" fmla="*/ 210 h 2778"/>
                <a:gd name="T8" fmla="*/ 774 w 1234"/>
                <a:gd name="T9" fmla="*/ 357 h 2778"/>
                <a:gd name="T10" fmla="*/ 1008 w 1234"/>
                <a:gd name="T11" fmla="*/ 630 h 2778"/>
                <a:gd name="T12" fmla="*/ 1101 w 1234"/>
                <a:gd name="T13" fmla="*/ 798 h 2778"/>
                <a:gd name="T14" fmla="*/ 1200 w 1234"/>
                <a:gd name="T15" fmla="*/ 1104 h 2778"/>
                <a:gd name="T16" fmla="*/ 1227 w 1234"/>
                <a:gd name="T17" fmla="*/ 1482 h 2778"/>
                <a:gd name="T18" fmla="*/ 1158 w 1234"/>
                <a:gd name="T19" fmla="*/ 1827 h 2778"/>
                <a:gd name="T20" fmla="*/ 1080 w 1234"/>
                <a:gd name="T21" fmla="*/ 2028 h 2778"/>
                <a:gd name="T22" fmla="*/ 816 w 1234"/>
                <a:gd name="T23" fmla="*/ 2382 h 2778"/>
                <a:gd name="T24" fmla="*/ 399 w 1234"/>
                <a:gd name="T25" fmla="*/ 2652 h 2778"/>
                <a:gd name="T26" fmla="*/ 30 w 1234"/>
                <a:gd name="T27" fmla="*/ 2778 h 2778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w 1234"/>
                <a:gd name="T43" fmla="*/ 0 h 2778"/>
                <a:gd name="T44" fmla="*/ 1234 w 1234"/>
                <a:gd name="T45" fmla="*/ 2778 h 2778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T42" t="T43" r="T44" b="T45"/>
              <a:pathLst>
                <a:path w="1234" h="2778">
                  <a:moveTo>
                    <a:pt x="0" y="0"/>
                  </a:moveTo>
                  <a:cubicBezTo>
                    <a:pt x="38" y="7"/>
                    <a:pt x="168" y="28"/>
                    <a:pt x="231" y="45"/>
                  </a:cubicBezTo>
                  <a:cubicBezTo>
                    <a:pt x="294" y="62"/>
                    <a:pt x="316" y="75"/>
                    <a:pt x="378" y="102"/>
                  </a:cubicBezTo>
                  <a:cubicBezTo>
                    <a:pt x="440" y="129"/>
                    <a:pt x="537" y="168"/>
                    <a:pt x="603" y="210"/>
                  </a:cubicBezTo>
                  <a:cubicBezTo>
                    <a:pt x="669" y="252"/>
                    <a:pt x="707" y="287"/>
                    <a:pt x="774" y="357"/>
                  </a:cubicBezTo>
                  <a:cubicBezTo>
                    <a:pt x="841" y="427"/>
                    <a:pt x="954" y="557"/>
                    <a:pt x="1008" y="630"/>
                  </a:cubicBezTo>
                  <a:cubicBezTo>
                    <a:pt x="1062" y="703"/>
                    <a:pt x="1069" y="719"/>
                    <a:pt x="1101" y="798"/>
                  </a:cubicBezTo>
                  <a:cubicBezTo>
                    <a:pt x="1133" y="877"/>
                    <a:pt x="1179" y="990"/>
                    <a:pt x="1200" y="1104"/>
                  </a:cubicBezTo>
                  <a:cubicBezTo>
                    <a:pt x="1221" y="1218"/>
                    <a:pt x="1234" y="1362"/>
                    <a:pt x="1227" y="1482"/>
                  </a:cubicBezTo>
                  <a:cubicBezTo>
                    <a:pt x="1220" y="1602"/>
                    <a:pt x="1182" y="1736"/>
                    <a:pt x="1158" y="1827"/>
                  </a:cubicBezTo>
                  <a:cubicBezTo>
                    <a:pt x="1134" y="1918"/>
                    <a:pt x="1137" y="1936"/>
                    <a:pt x="1080" y="2028"/>
                  </a:cubicBezTo>
                  <a:cubicBezTo>
                    <a:pt x="1023" y="2120"/>
                    <a:pt x="930" y="2278"/>
                    <a:pt x="816" y="2382"/>
                  </a:cubicBezTo>
                  <a:cubicBezTo>
                    <a:pt x="702" y="2486"/>
                    <a:pt x="530" y="2586"/>
                    <a:pt x="399" y="2652"/>
                  </a:cubicBezTo>
                  <a:cubicBezTo>
                    <a:pt x="268" y="2718"/>
                    <a:pt x="107" y="2752"/>
                    <a:pt x="30" y="2778"/>
                  </a:cubicBezTo>
                </a:path>
              </a:pathLst>
            </a:custGeom>
            <a:noFill/>
            <a:ln w="19050" cmpd="sng">
              <a:solidFill>
                <a:schemeClr val="accent2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1301" name="Freeform 111"/>
            <p:cNvSpPr>
              <a:spLocks/>
            </p:cNvSpPr>
            <p:nvPr/>
          </p:nvSpPr>
          <p:spPr bwMode="auto">
            <a:xfrm>
              <a:off x="4230" y="615"/>
              <a:ext cx="980" cy="2778"/>
            </a:xfrm>
            <a:custGeom>
              <a:avLst/>
              <a:gdLst>
                <a:gd name="T0" fmla="*/ 0 w 980"/>
                <a:gd name="T1" fmla="*/ 0 h 2778"/>
                <a:gd name="T2" fmla="*/ 384 w 980"/>
                <a:gd name="T3" fmla="*/ 183 h 2778"/>
                <a:gd name="T4" fmla="*/ 618 w 980"/>
                <a:gd name="T5" fmla="*/ 411 h 2778"/>
                <a:gd name="T6" fmla="*/ 747 w 980"/>
                <a:gd name="T7" fmla="*/ 582 h 2778"/>
                <a:gd name="T8" fmla="*/ 876 w 980"/>
                <a:gd name="T9" fmla="*/ 849 h 2778"/>
                <a:gd name="T10" fmla="*/ 942 w 980"/>
                <a:gd name="T11" fmla="*/ 1041 h 2778"/>
                <a:gd name="T12" fmla="*/ 978 w 980"/>
                <a:gd name="T13" fmla="*/ 1368 h 2778"/>
                <a:gd name="T14" fmla="*/ 930 w 980"/>
                <a:gd name="T15" fmla="*/ 1797 h 2778"/>
                <a:gd name="T16" fmla="*/ 735 w 980"/>
                <a:gd name="T17" fmla="*/ 2214 h 2778"/>
                <a:gd name="T18" fmla="*/ 483 w 980"/>
                <a:gd name="T19" fmla="*/ 2514 h 2778"/>
                <a:gd name="T20" fmla="*/ 39 w 980"/>
                <a:gd name="T21" fmla="*/ 2778 h 2778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980"/>
                <a:gd name="T34" fmla="*/ 0 h 2778"/>
                <a:gd name="T35" fmla="*/ 980 w 980"/>
                <a:gd name="T36" fmla="*/ 2778 h 2778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980" h="2778">
                  <a:moveTo>
                    <a:pt x="0" y="0"/>
                  </a:moveTo>
                  <a:cubicBezTo>
                    <a:pt x="64" y="30"/>
                    <a:pt x="281" y="115"/>
                    <a:pt x="384" y="183"/>
                  </a:cubicBezTo>
                  <a:cubicBezTo>
                    <a:pt x="487" y="251"/>
                    <a:pt x="558" y="345"/>
                    <a:pt x="618" y="411"/>
                  </a:cubicBezTo>
                  <a:cubicBezTo>
                    <a:pt x="678" y="477"/>
                    <a:pt x="704" y="509"/>
                    <a:pt x="747" y="582"/>
                  </a:cubicBezTo>
                  <a:cubicBezTo>
                    <a:pt x="790" y="655"/>
                    <a:pt x="844" y="773"/>
                    <a:pt x="876" y="849"/>
                  </a:cubicBezTo>
                  <a:cubicBezTo>
                    <a:pt x="908" y="925"/>
                    <a:pt x="925" y="955"/>
                    <a:pt x="942" y="1041"/>
                  </a:cubicBezTo>
                  <a:cubicBezTo>
                    <a:pt x="959" y="1127"/>
                    <a:pt x="980" y="1242"/>
                    <a:pt x="978" y="1368"/>
                  </a:cubicBezTo>
                  <a:cubicBezTo>
                    <a:pt x="976" y="1494"/>
                    <a:pt x="970" y="1656"/>
                    <a:pt x="930" y="1797"/>
                  </a:cubicBezTo>
                  <a:cubicBezTo>
                    <a:pt x="890" y="1938"/>
                    <a:pt x="809" y="2095"/>
                    <a:pt x="735" y="2214"/>
                  </a:cubicBezTo>
                  <a:cubicBezTo>
                    <a:pt x="661" y="2333"/>
                    <a:pt x="599" y="2420"/>
                    <a:pt x="483" y="2514"/>
                  </a:cubicBezTo>
                  <a:cubicBezTo>
                    <a:pt x="367" y="2608"/>
                    <a:pt x="131" y="2723"/>
                    <a:pt x="39" y="2778"/>
                  </a:cubicBezTo>
                </a:path>
              </a:pathLst>
            </a:custGeom>
            <a:noFill/>
            <a:ln w="19050" cmpd="sng">
              <a:solidFill>
                <a:schemeClr val="accent2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grpSp>
          <p:nvGrpSpPr>
            <p:cNvPr id="31" name="Group 112"/>
            <p:cNvGrpSpPr>
              <a:grpSpLocks/>
            </p:cNvGrpSpPr>
            <p:nvPr/>
          </p:nvGrpSpPr>
          <p:grpSpPr bwMode="auto">
            <a:xfrm>
              <a:off x="246" y="621"/>
              <a:ext cx="4890" cy="2790"/>
              <a:chOff x="246" y="621"/>
              <a:chExt cx="4890" cy="2790"/>
            </a:xfrm>
          </p:grpSpPr>
          <p:sp>
            <p:nvSpPr>
              <p:cNvPr id="11380" name="Freeform 113"/>
              <p:cNvSpPr>
                <a:spLocks/>
              </p:cNvSpPr>
              <p:nvPr/>
            </p:nvSpPr>
            <p:spPr bwMode="auto">
              <a:xfrm>
                <a:off x="246" y="621"/>
                <a:ext cx="1220" cy="2790"/>
              </a:xfrm>
              <a:custGeom>
                <a:avLst/>
                <a:gdLst>
                  <a:gd name="T0" fmla="*/ 1168 w 1220"/>
                  <a:gd name="T1" fmla="*/ 0 h 2790"/>
                  <a:gd name="T2" fmla="*/ 912 w 1220"/>
                  <a:gd name="T3" fmla="*/ 75 h 2790"/>
                  <a:gd name="T4" fmla="*/ 723 w 1220"/>
                  <a:gd name="T5" fmla="*/ 159 h 2790"/>
                  <a:gd name="T6" fmla="*/ 487 w 1220"/>
                  <a:gd name="T7" fmla="*/ 314 h 2790"/>
                  <a:gd name="T8" fmla="*/ 294 w 1220"/>
                  <a:gd name="T9" fmla="*/ 531 h 2790"/>
                  <a:gd name="T10" fmla="*/ 143 w 1220"/>
                  <a:gd name="T11" fmla="*/ 755 h 2790"/>
                  <a:gd name="T12" fmla="*/ 66 w 1220"/>
                  <a:gd name="T13" fmla="*/ 990 h 2790"/>
                  <a:gd name="T14" fmla="*/ 12 w 1220"/>
                  <a:gd name="T15" fmla="*/ 1191 h 2790"/>
                  <a:gd name="T16" fmla="*/ 0 w 1220"/>
                  <a:gd name="T17" fmla="*/ 1449 h 2790"/>
                  <a:gd name="T18" fmla="*/ 45 w 1220"/>
                  <a:gd name="T19" fmla="*/ 1749 h 2790"/>
                  <a:gd name="T20" fmla="*/ 173 w 1220"/>
                  <a:gd name="T21" fmla="*/ 2072 h 2790"/>
                  <a:gd name="T22" fmla="*/ 426 w 1220"/>
                  <a:gd name="T23" fmla="*/ 2397 h 2790"/>
                  <a:gd name="T24" fmla="*/ 719 w 1220"/>
                  <a:gd name="T25" fmla="*/ 2611 h 2790"/>
                  <a:gd name="T26" fmla="*/ 999 w 1220"/>
                  <a:gd name="T27" fmla="*/ 2733 h 2790"/>
                  <a:gd name="T28" fmla="*/ 1220 w 1220"/>
                  <a:gd name="T29" fmla="*/ 2790 h 2790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1220"/>
                  <a:gd name="T46" fmla="*/ 0 h 2790"/>
                  <a:gd name="T47" fmla="*/ 1220 w 1220"/>
                  <a:gd name="T48" fmla="*/ 2790 h 2790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1220" h="2790">
                    <a:moveTo>
                      <a:pt x="1168" y="0"/>
                    </a:moveTo>
                    <a:cubicBezTo>
                      <a:pt x="1126" y="12"/>
                      <a:pt x="986" y="49"/>
                      <a:pt x="912" y="75"/>
                    </a:cubicBezTo>
                    <a:cubicBezTo>
                      <a:pt x="838" y="101"/>
                      <a:pt x="794" y="119"/>
                      <a:pt x="723" y="159"/>
                    </a:cubicBezTo>
                    <a:cubicBezTo>
                      <a:pt x="652" y="199"/>
                      <a:pt x="558" y="252"/>
                      <a:pt x="487" y="314"/>
                    </a:cubicBezTo>
                    <a:cubicBezTo>
                      <a:pt x="416" y="376"/>
                      <a:pt x="351" y="458"/>
                      <a:pt x="294" y="531"/>
                    </a:cubicBezTo>
                    <a:cubicBezTo>
                      <a:pt x="237" y="604"/>
                      <a:pt x="181" y="679"/>
                      <a:pt x="143" y="755"/>
                    </a:cubicBezTo>
                    <a:cubicBezTo>
                      <a:pt x="105" y="831"/>
                      <a:pt x="88" y="917"/>
                      <a:pt x="66" y="990"/>
                    </a:cubicBezTo>
                    <a:lnTo>
                      <a:pt x="12" y="1191"/>
                    </a:lnTo>
                    <a:lnTo>
                      <a:pt x="0" y="1449"/>
                    </a:lnTo>
                    <a:cubicBezTo>
                      <a:pt x="5" y="1542"/>
                      <a:pt x="16" y="1645"/>
                      <a:pt x="45" y="1749"/>
                    </a:cubicBezTo>
                    <a:cubicBezTo>
                      <a:pt x="74" y="1853"/>
                      <a:pt x="110" y="1964"/>
                      <a:pt x="173" y="2072"/>
                    </a:cubicBezTo>
                    <a:cubicBezTo>
                      <a:pt x="236" y="2180"/>
                      <a:pt x="335" y="2307"/>
                      <a:pt x="426" y="2397"/>
                    </a:cubicBezTo>
                    <a:cubicBezTo>
                      <a:pt x="517" y="2487"/>
                      <a:pt x="624" y="2555"/>
                      <a:pt x="719" y="2611"/>
                    </a:cubicBezTo>
                    <a:cubicBezTo>
                      <a:pt x="814" y="2667"/>
                      <a:pt x="916" y="2703"/>
                      <a:pt x="999" y="2733"/>
                    </a:cubicBezTo>
                    <a:cubicBezTo>
                      <a:pt x="1082" y="2763"/>
                      <a:pt x="1174" y="2778"/>
                      <a:pt x="1220" y="2790"/>
                    </a:cubicBezTo>
                  </a:path>
                </a:pathLst>
              </a:custGeom>
              <a:noFill/>
              <a:ln w="19050" cmpd="sng">
                <a:solidFill>
                  <a:schemeClr val="accent2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381" name="Freeform 114"/>
              <p:cNvSpPr>
                <a:spLocks/>
              </p:cNvSpPr>
              <p:nvPr/>
            </p:nvSpPr>
            <p:spPr bwMode="auto">
              <a:xfrm>
                <a:off x="4464" y="624"/>
                <a:ext cx="672" cy="240"/>
              </a:xfrm>
              <a:custGeom>
                <a:avLst/>
                <a:gdLst>
                  <a:gd name="T0" fmla="*/ 0 w 672"/>
                  <a:gd name="T1" fmla="*/ 0 h 240"/>
                  <a:gd name="T2" fmla="*/ 189 w 672"/>
                  <a:gd name="T3" fmla="*/ 24 h 240"/>
                  <a:gd name="T4" fmla="*/ 435 w 672"/>
                  <a:gd name="T5" fmla="*/ 102 h 240"/>
                  <a:gd name="T6" fmla="*/ 672 w 672"/>
                  <a:gd name="T7" fmla="*/ 240 h 24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672"/>
                  <a:gd name="T13" fmla="*/ 0 h 240"/>
                  <a:gd name="T14" fmla="*/ 672 w 672"/>
                  <a:gd name="T15" fmla="*/ 240 h 24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672" h="240">
                    <a:moveTo>
                      <a:pt x="0" y="0"/>
                    </a:moveTo>
                    <a:cubicBezTo>
                      <a:pt x="31" y="4"/>
                      <a:pt x="117" y="7"/>
                      <a:pt x="189" y="24"/>
                    </a:cubicBezTo>
                    <a:cubicBezTo>
                      <a:pt x="261" y="41"/>
                      <a:pt x="354" y="66"/>
                      <a:pt x="435" y="102"/>
                    </a:cubicBezTo>
                    <a:cubicBezTo>
                      <a:pt x="516" y="138"/>
                      <a:pt x="623" y="211"/>
                      <a:pt x="672" y="240"/>
                    </a:cubicBezTo>
                  </a:path>
                </a:pathLst>
              </a:custGeom>
              <a:noFill/>
              <a:ln w="19050" cmpd="sng">
                <a:solidFill>
                  <a:schemeClr val="accent2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</p:grpSp>
        <p:sp>
          <p:nvSpPr>
            <p:cNvPr id="11303" name="Freeform 115"/>
            <p:cNvSpPr>
              <a:spLocks/>
            </p:cNvSpPr>
            <p:nvPr/>
          </p:nvSpPr>
          <p:spPr bwMode="auto">
            <a:xfrm>
              <a:off x="4446" y="571"/>
              <a:ext cx="702" cy="125"/>
            </a:xfrm>
            <a:custGeom>
              <a:avLst/>
              <a:gdLst>
                <a:gd name="T0" fmla="*/ 0 w 702"/>
                <a:gd name="T1" fmla="*/ 2 h 125"/>
                <a:gd name="T2" fmla="*/ 315 w 702"/>
                <a:gd name="T3" fmla="*/ 11 h 125"/>
                <a:gd name="T4" fmla="*/ 540 w 702"/>
                <a:gd name="T5" fmla="*/ 68 h 125"/>
                <a:gd name="T6" fmla="*/ 702 w 702"/>
                <a:gd name="T7" fmla="*/ 125 h 125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702"/>
                <a:gd name="T13" fmla="*/ 0 h 125"/>
                <a:gd name="T14" fmla="*/ 702 w 702"/>
                <a:gd name="T15" fmla="*/ 125 h 125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702" h="125">
                  <a:moveTo>
                    <a:pt x="0" y="2"/>
                  </a:moveTo>
                  <a:cubicBezTo>
                    <a:pt x="52" y="3"/>
                    <a:pt x="225" y="0"/>
                    <a:pt x="315" y="11"/>
                  </a:cubicBezTo>
                  <a:cubicBezTo>
                    <a:pt x="405" y="22"/>
                    <a:pt x="476" y="49"/>
                    <a:pt x="540" y="68"/>
                  </a:cubicBezTo>
                  <a:cubicBezTo>
                    <a:pt x="604" y="87"/>
                    <a:pt x="668" y="113"/>
                    <a:pt x="702" y="125"/>
                  </a:cubicBezTo>
                </a:path>
              </a:pathLst>
            </a:custGeom>
            <a:noFill/>
            <a:ln w="19050" cmpd="sng">
              <a:solidFill>
                <a:schemeClr val="accent2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grpSp>
          <p:nvGrpSpPr>
            <p:cNvPr id="11442" name="Group 116"/>
            <p:cNvGrpSpPr>
              <a:grpSpLocks/>
            </p:cNvGrpSpPr>
            <p:nvPr/>
          </p:nvGrpSpPr>
          <p:grpSpPr bwMode="auto">
            <a:xfrm>
              <a:off x="1503" y="618"/>
              <a:ext cx="2715" cy="2790"/>
              <a:chOff x="1503" y="618"/>
              <a:chExt cx="2715" cy="2790"/>
            </a:xfrm>
          </p:grpSpPr>
          <p:sp>
            <p:nvSpPr>
              <p:cNvPr id="11376" name="Freeform 117"/>
              <p:cNvSpPr>
                <a:spLocks/>
              </p:cNvSpPr>
              <p:nvPr/>
            </p:nvSpPr>
            <p:spPr bwMode="auto">
              <a:xfrm>
                <a:off x="1503" y="618"/>
                <a:ext cx="1400" cy="2790"/>
              </a:xfrm>
              <a:custGeom>
                <a:avLst/>
                <a:gdLst>
                  <a:gd name="T0" fmla="*/ 0 w 1400"/>
                  <a:gd name="T1" fmla="*/ 0 h 2790"/>
                  <a:gd name="T2" fmla="*/ 231 w 1400"/>
                  <a:gd name="T3" fmla="*/ 15 h 2790"/>
                  <a:gd name="T4" fmla="*/ 495 w 1400"/>
                  <a:gd name="T5" fmla="*/ 81 h 2790"/>
                  <a:gd name="T6" fmla="*/ 792 w 1400"/>
                  <a:gd name="T7" fmla="*/ 246 h 2790"/>
                  <a:gd name="T8" fmla="*/ 1074 w 1400"/>
                  <a:gd name="T9" fmla="*/ 492 h 2790"/>
                  <a:gd name="T10" fmla="*/ 1248 w 1400"/>
                  <a:gd name="T11" fmla="*/ 762 h 2790"/>
                  <a:gd name="T12" fmla="*/ 1377 w 1400"/>
                  <a:gd name="T13" fmla="*/ 1143 h 2790"/>
                  <a:gd name="T14" fmla="*/ 1386 w 1400"/>
                  <a:gd name="T15" fmla="*/ 1557 h 2790"/>
                  <a:gd name="T16" fmla="*/ 1296 w 1400"/>
                  <a:gd name="T17" fmla="*/ 1890 h 2790"/>
                  <a:gd name="T18" fmla="*/ 1164 w 1400"/>
                  <a:gd name="T19" fmla="*/ 2157 h 2790"/>
                  <a:gd name="T20" fmla="*/ 921 w 1400"/>
                  <a:gd name="T21" fmla="*/ 2436 h 2790"/>
                  <a:gd name="T22" fmla="*/ 651 w 1400"/>
                  <a:gd name="T23" fmla="*/ 2616 h 2790"/>
                  <a:gd name="T24" fmla="*/ 351 w 1400"/>
                  <a:gd name="T25" fmla="*/ 2733 h 2790"/>
                  <a:gd name="T26" fmla="*/ 27 w 1400"/>
                  <a:gd name="T27" fmla="*/ 2790 h 2790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w 1400"/>
                  <a:gd name="T43" fmla="*/ 0 h 2790"/>
                  <a:gd name="T44" fmla="*/ 1400 w 1400"/>
                  <a:gd name="T45" fmla="*/ 2790 h 2790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T42" t="T43" r="T44" b="T45"/>
                <a:pathLst>
                  <a:path w="1400" h="2790">
                    <a:moveTo>
                      <a:pt x="0" y="0"/>
                    </a:moveTo>
                    <a:cubicBezTo>
                      <a:pt x="38" y="2"/>
                      <a:pt x="149" y="2"/>
                      <a:pt x="231" y="15"/>
                    </a:cubicBezTo>
                    <a:cubicBezTo>
                      <a:pt x="313" y="28"/>
                      <a:pt x="401" y="42"/>
                      <a:pt x="495" y="81"/>
                    </a:cubicBezTo>
                    <a:cubicBezTo>
                      <a:pt x="589" y="120"/>
                      <a:pt x="696" y="178"/>
                      <a:pt x="792" y="246"/>
                    </a:cubicBezTo>
                    <a:cubicBezTo>
                      <a:pt x="888" y="314"/>
                      <a:pt x="998" y="406"/>
                      <a:pt x="1074" y="492"/>
                    </a:cubicBezTo>
                    <a:cubicBezTo>
                      <a:pt x="1150" y="578"/>
                      <a:pt x="1197" y="653"/>
                      <a:pt x="1248" y="762"/>
                    </a:cubicBezTo>
                    <a:cubicBezTo>
                      <a:pt x="1299" y="871"/>
                      <a:pt x="1354" y="1011"/>
                      <a:pt x="1377" y="1143"/>
                    </a:cubicBezTo>
                    <a:cubicBezTo>
                      <a:pt x="1400" y="1275"/>
                      <a:pt x="1399" y="1433"/>
                      <a:pt x="1386" y="1557"/>
                    </a:cubicBezTo>
                    <a:cubicBezTo>
                      <a:pt x="1373" y="1681"/>
                      <a:pt x="1333" y="1790"/>
                      <a:pt x="1296" y="1890"/>
                    </a:cubicBezTo>
                    <a:cubicBezTo>
                      <a:pt x="1259" y="1990"/>
                      <a:pt x="1227" y="2066"/>
                      <a:pt x="1164" y="2157"/>
                    </a:cubicBezTo>
                    <a:cubicBezTo>
                      <a:pt x="1101" y="2248"/>
                      <a:pt x="1006" y="2360"/>
                      <a:pt x="921" y="2436"/>
                    </a:cubicBezTo>
                    <a:cubicBezTo>
                      <a:pt x="836" y="2512"/>
                      <a:pt x="746" y="2567"/>
                      <a:pt x="651" y="2616"/>
                    </a:cubicBezTo>
                    <a:cubicBezTo>
                      <a:pt x="556" y="2665"/>
                      <a:pt x="455" y="2704"/>
                      <a:pt x="351" y="2733"/>
                    </a:cubicBezTo>
                    <a:cubicBezTo>
                      <a:pt x="247" y="2762"/>
                      <a:pt x="94" y="2778"/>
                      <a:pt x="27" y="2790"/>
                    </a:cubicBezTo>
                  </a:path>
                </a:pathLst>
              </a:custGeom>
              <a:noFill/>
              <a:ln w="19050" cmpd="sng">
                <a:solidFill>
                  <a:schemeClr val="accent2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grpSp>
            <p:nvGrpSpPr>
              <p:cNvPr id="11444" name="Group 118"/>
              <p:cNvGrpSpPr>
                <a:grpSpLocks/>
              </p:cNvGrpSpPr>
              <p:nvPr/>
            </p:nvGrpSpPr>
            <p:grpSpPr bwMode="auto">
              <a:xfrm>
                <a:off x="2832" y="621"/>
                <a:ext cx="1386" cy="2763"/>
                <a:chOff x="2832" y="621"/>
                <a:chExt cx="1386" cy="2763"/>
              </a:xfrm>
            </p:grpSpPr>
            <p:sp>
              <p:nvSpPr>
                <p:cNvPr id="11378" name="Freeform 119"/>
                <p:cNvSpPr>
                  <a:spLocks/>
                </p:cNvSpPr>
                <p:nvPr/>
              </p:nvSpPr>
              <p:spPr bwMode="auto">
                <a:xfrm>
                  <a:off x="2917" y="621"/>
                  <a:ext cx="1301" cy="2763"/>
                </a:xfrm>
                <a:custGeom>
                  <a:avLst/>
                  <a:gdLst>
                    <a:gd name="T0" fmla="*/ 1301 w 1301"/>
                    <a:gd name="T1" fmla="*/ 0 h 2763"/>
                    <a:gd name="T2" fmla="*/ 1061 w 1301"/>
                    <a:gd name="T3" fmla="*/ 21 h 2763"/>
                    <a:gd name="T4" fmla="*/ 824 w 1301"/>
                    <a:gd name="T5" fmla="*/ 93 h 2763"/>
                    <a:gd name="T6" fmla="*/ 602 w 1301"/>
                    <a:gd name="T7" fmla="*/ 204 h 2763"/>
                    <a:gd name="T8" fmla="*/ 374 w 1301"/>
                    <a:gd name="T9" fmla="*/ 384 h 2763"/>
                    <a:gd name="T10" fmla="*/ 191 w 1301"/>
                    <a:gd name="T11" fmla="*/ 588 h 2763"/>
                    <a:gd name="T12" fmla="*/ 44 w 1301"/>
                    <a:gd name="T13" fmla="*/ 852 h 2763"/>
                    <a:gd name="T14" fmla="*/ 0 w 1301"/>
                    <a:gd name="T15" fmla="*/ 1040 h 2763"/>
                    <a:gd name="T16" fmla="*/ 8 w 1301"/>
                    <a:gd name="T17" fmla="*/ 1376 h 2763"/>
                    <a:gd name="T18" fmla="*/ 15 w 1301"/>
                    <a:gd name="T19" fmla="*/ 1623 h 2763"/>
                    <a:gd name="T20" fmla="*/ 26 w 1301"/>
                    <a:gd name="T21" fmla="*/ 1830 h 2763"/>
                    <a:gd name="T22" fmla="*/ 149 w 1301"/>
                    <a:gd name="T23" fmla="*/ 2088 h 2763"/>
                    <a:gd name="T24" fmla="*/ 368 w 1301"/>
                    <a:gd name="T25" fmla="*/ 2376 h 2763"/>
                    <a:gd name="T26" fmla="*/ 545 w 1301"/>
                    <a:gd name="T27" fmla="*/ 2511 h 2763"/>
                    <a:gd name="T28" fmla="*/ 689 w 1301"/>
                    <a:gd name="T29" fmla="*/ 2604 h 2763"/>
                    <a:gd name="T30" fmla="*/ 953 w 1301"/>
                    <a:gd name="T31" fmla="*/ 2709 h 2763"/>
                    <a:gd name="T32" fmla="*/ 1283 w 1301"/>
                    <a:gd name="T33" fmla="*/ 2763 h 2763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w 1301"/>
                    <a:gd name="T52" fmla="*/ 0 h 2763"/>
                    <a:gd name="T53" fmla="*/ 1301 w 1301"/>
                    <a:gd name="T54" fmla="*/ 2763 h 2763"/>
                  </a:gdLst>
                  <a:ahLst/>
                  <a:cxnLst>
                    <a:cxn ang="T34">
                      <a:pos x="T0" y="T1"/>
                    </a:cxn>
                    <a:cxn ang="T35">
                      <a:pos x="T2" y="T3"/>
                    </a:cxn>
                    <a:cxn ang="T36">
                      <a:pos x="T4" y="T5"/>
                    </a:cxn>
                    <a:cxn ang="T37">
                      <a:pos x="T6" y="T7"/>
                    </a:cxn>
                    <a:cxn ang="T38">
                      <a:pos x="T8" y="T9"/>
                    </a:cxn>
                    <a:cxn ang="T39">
                      <a:pos x="T10" y="T11"/>
                    </a:cxn>
                    <a:cxn ang="T40">
                      <a:pos x="T12" y="T13"/>
                    </a:cxn>
                    <a:cxn ang="T41">
                      <a:pos x="T14" y="T15"/>
                    </a:cxn>
                    <a:cxn ang="T42">
                      <a:pos x="T16" y="T17"/>
                    </a:cxn>
                    <a:cxn ang="T43">
                      <a:pos x="T18" y="T19"/>
                    </a:cxn>
                    <a:cxn ang="T44">
                      <a:pos x="T20" y="T21"/>
                    </a:cxn>
                    <a:cxn ang="T45">
                      <a:pos x="T22" y="T23"/>
                    </a:cxn>
                    <a:cxn ang="T46">
                      <a:pos x="T24" y="T25"/>
                    </a:cxn>
                    <a:cxn ang="T47">
                      <a:pos x="T26" y="T27"/>
                    </a:cxn>
                    <a:cxn ang="T48">
                      <a:pos x="T28" y="T29"/>
                    </a:cxn>
                    <a:cxn ang="T49">
                      <a:pos x="T30" y="T31"/>
                    </a:cxn>
                    <a:cxn ang="T50">
                      <a:pos x="T32" y="T33"/>
                    </a:cxn>
                  </a:cxnLst>
                  <a:rect l="T51" t="T52" r="T53" b="T54"/>
                  <a:pathLst>
                    <a:path w="1301" h="2763">
                      <a:moveTo>
                        <a:pt x="1301" y="0"/>
                      </a:moveTo>
                      <a:cubicBezTo>
                        <a:pt x="1261" y="3"/>
                        <a:pt x="1140" y="6"/>
                        <a:pt x="1061" y="21"/>
                      </a:cubicBezTo>
                      <a:cubicBezTo>
                        <a:pt x="982" y="36"/>
                        <a:pt x="901" y="62"/>
                        <a:pt x="824" y="93"/>
                      </a:cubicBezTo>
                      <a:cubicBezTo>
                        <a:pt x="747" y="124"/>
                        <a:pt x="677" y="155"/>
                        <a:pt x="602" y="204"/>
                      </a:cubicBezTo>
                      <a:cubicBezTo>
                        <a:pt x="527" y="253"/>
                        <a:pt x="442" y="320"/>
                        <a:pt x="374" y="384"/>
                      </a:cubicBezTo>
                      <a:cubicBezTo>
                        <a:pt x="306" y="448"/>
                        <a:pt x="246" y="510"/>
                        <a:pt x="191" y="588"/>
                      </a:cubicBezTo>
                      <a:cubicBezTo>
                        <a:pt x="136" y="666"/>
                        <a:pt x="76" y="777"/>
                        <a:pt x="44" y="852"/>
                      </a:cubicBezTo>
                      <a:cubicBezTo>
                        <a:pt x="12" y="927"/>
                        <a:pt x="6" y="953"/>
                        <a:pt x="0" y="1040"/>
                      </a:cubicBezTo>
                      <a:lnTo>
                        <a:pt x="8" y="1376"/>
                      </a:lnTo>
                      <a:lnTo>
                        <a:pt x="15" y="1623"/>
                      </a:lnTo>
                      <a:lnTo>
                        <a:pt x="26" y="1830"/>
                      </a:lnTo>
                      <a:lnTo>
                        <a:pt x="149" y="2088"/>
                      </a:lnTo>
                      <a:cubicBezTo>
                        <a:pt x="206" y="2179"/>
                        <a:pt x="302" y="2306"/>
                        <a:pt x="368" y="2376"/>
                      </a:cubicBezTo>
                      <a:cubicBezTo>
                        <a:pt x="434" y="2446"/>
                        <a:pt x="492" y="2473"/>
                        <a:pt x="545" y="2511"/>
                      </a:cubicBezTo>
                      <a:cubicBezTo>
                        <a:pt x="598" y="2549"/>
                        <a:pt x="621" y="2571"/>
                        <a:pt x="689" y="2604"/>
                      </a:cubicBezTo>
                      <a:cubicBezTo>
                        <a:pt x="757" y="2637"/>
                        <a:pt x="854" y="2683"/>
                        <a:pt x="953" y="2709"/>
                      </a:cubicBezTo>
                      <a:cubicBezTo>
                        <a:pt x="1052" y="2735"/>
                        <a:pt x="1214" y="2752"/>
                        <a:pt x="1283" y="2763"/>
                      </a:cubicBezTo>
                    </a:path>
                  </a:pathLst>
                </a:custGeom>
                <a:noFill/>
                <a:ln w="19050" cmpd="sng">
                  <a:solidFill>
                    <a:schemeClr val="accent2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1379" name="Oval 120"/>
                <p:cNvSpPr>
                  <a:spLocks noChangeArrowheads="1"/>
                </p:cNvSpPr>
                <p:nvPr/>
              </p:nvSpPr>
              <p:spPr bwMode="auto">
                <a:xfrm>
                  <a:off x="2832" y="1920"/>
                  <a:ext cx="144" cy="144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algn="ctr"/>
                  <a:r>
                    <a:rPr lang="uk-UA"/>
                    <a:t>20</a:t>
                  </a:r>
                  <a:r>
                    <a:rPr lang="uk-UA" baseline="40000"/>
                    <a:t>о</a:t>
                  </a:r>
                  <a:endParaRPr lang="ru-RU" baseline="40000"/>
                </a:p>
              </p:txBody>
            </p:sp>
          </p:grpSp>
        </p:grpSp>
        <p:grpSp>
          <p:nvGrpSpPr>
            <p:cNvPr id="11448" name="Group 121"/>
            <p:cNvGrpSpPr>
              <a:grpSpLocks/>
            </p:cNvGrpSpPr>
            <p:nvPr/>
          </p:nvGrpSpPr>
          <p:grpSpPr bwMode="auto">
            <a:xfrm>
              <a:off x="530" y="612"/>
              <a:ext cx="2248" cy="2802"/>
              <a:chOff x="530" y="612"/>
              <a:chExt cx="2248" cy="2802"/>
            </a:xfrm>
          </p:grpSpPr>
          <p:sp>
            <p:nvSpPr>
              <p:cNvPr id="11347" name="Freeform 122"/>
              <p:cNvSpPr>
                <a:spLocks/>
              </p:cNvSpPr>
              <p:nvPr/>
            </p:nvSpPr>
            <p:spPr bwMode="auto">
              <a:xfrm>
                <a:off x="530" y="624"/>
                <a:ext cx="963" cy="2772"/>
              </a:xfrm>
              <a:custGeom>
                <a:avLst/>
                <a:gdLst>
                  <a:gd name="T0" fmla="*/ 963 w 963"/>
                  <a:gd name="T1" fmla="*/ 0 h 2772"/>
                  <a:gd name="T2" fmla="*/ 779 w 963"/>
                  <a:gd name="T3" fmla="*/ 72 h 2772"/>
                  <a:gd name="T4" fmla="*/ 579 w 963"/>
                  <a:gd name="T5" fmla="*/ 192 h 2772"/>
                  <a:gd name="T6" fmla="*/ 423 w 963"/>
                  <a:gd name="T7" fmla="*/ 324 h 2772"/>
                  <a:gd name="T8" fmla="*/ 187 w 963"/>
                  <a:gd name="T9" fmla="*/ 648 h 2772"/>
                  <a:gd name="T10" fmla="*/ 73 w 963"/>
                  <a:gd name="T11" fmla="*/ 924 h 2772"/>
                  <a:gd name="T12" fmla="*/ 27 w 963"/>
                  <a:gd name="T13" fmla="*/ 1132 h 2772"/>
                  <a:gd name="T14" fmla="*/ 4 w 963"/>
                  <a:gd name="T15" fmla="*/ 1302 h 2772"/>
                  <a:gd name="T16" fmla="*/ 4 w 963"/>
                  <a:gd name="T17" fmla="*/ 1449 h 2772"/>
                  <a:gd name="T18" fmla="*/ 28 w 963"/>
                  <a:gd name="T19" fmla="*/ 1701 h 2772"/>
                  <a:gd name="T20" fmla="*/ 173 w 963"/>
                  <a:gd name="T21" fmla="*/ 2099 h 2772"/>
                  <a:gd name="T22" fmla="*/ 345 w 963"/>
                  <a:gd name="T23" fmla="*/ 2353 h 2772"/>
                  <a:gd name="T24" fmla="*/ 510 w 963"/>
                  <a:gd name="T25" fmla="*/ 2518 h 2772"/>
                  <a:gd name="T26" fmla="*/ 704 w 963"/>
                  <a:gd name="T27" fmla="*/ 2652 h 2772"/>
                  <a:gd name="T28" fmla="*/ 854 w 963"/>
                  <a:gd name="T29" fmla="*/ 2735 h 2772"/>
                  <a:gd name="T30" fmla="*/ 951 w 963"/>
                  <a:gd name="T31" fmla="*/ 2772 h 2772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w 963"/>
                  <a:gd name="T49" fmla="*/ 0 h 2772"/>
                  <a:gd name="T50" fmla="*/ 963 w 963"/>
                  <a:gd name="T51" fmla="*/ 2772 h 2772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T48" t="T49" r="T50" b="T51"/>
                <a:pathLst>
                  <a:path w="963" h="2772">
                    <a:moveTo>
                      <a:pt x="963" y="0"/>
                    </a:moveTo>
                    <a:cubicBezTo>
                      <a:pt x="932" y="12"/>
                      <a:pt x="843" y="40"/>
                      <a:pt x="779" y="72"/>
                    </a:cubicBezTo>
                    <a:cubicBezTo>
                      <a:pt x="715" y="104"/>
                      <a:pt x="638" y="150"/>
                      <a:pt x="579" y="192"/>
                    </a:cubicBezTo>
                    <a:cubicBezTo>
                      <a:pt x="520" y="234"/>
                      <a:pt x="488" y="248"/>
                      <a:pt x="423" y="324"/>
                    </a:cubicBezTo>
                    <a:cubicBezTo>
                      <a:pt x="358" y="400"/>
                      <a:pt x="245" y="548"/>
                      <a:pt x="187" y="648"/>
                    </a:cubicBezTo>
                    <a:cubicBezTo>
                      <a:pt x="129" y="748"/>
                      <a:pt x="100" y="843"/>
                      <a:pt x="73" y="924"/>
                    </a:cubicBezTo>
                    <a:cubicBezTo>
                      <a:pt x="46" y="1005"/>
                      <a:pt x="38" y="1069"/>
                      <a:pt x="27" y="1132"/>
                    </a:cubicBezTo>
                    <a:cubicBezTo>
                      <a:pt x="16" y="1195"/>
                      <a:pt x="8" y="1249"/>
                      <a:pt x="4" y="1302"/>
                    </a:cubicBezTo>
                    <a:cubicBezTo>
                      <a:pt x="0" y="1355"/>
                      <a:pt x="0" y="1383"/>
                      <a:pt x="4" y="1449"/>
                    </a:cubicBezTo>
                    <a:cubicBezTo>
                      <a:pt x="8" y="1515"/>
                      <a:pt x="0" y="1593"/>
                      <a:pt x="28" y="1701"/>
                    </a:cubicBezTo>
                    <a:cubicBezTo>
                      <a:pt x="56" y="1809"/>
                      <a:pt x="120" y="1990"/>
                      <a:pt x="173" y="2099"/>
                    </a:cubicBezTo>
                    <a:cubicBezTo>
                      <a:pt x="226" y="2208"/>
                      <a:pt x="289" y="2283"/>
                      <a:pt x="345" y="2353"/>
                    </a:cubicBezTo>
                    <a:cubicBezTo>
                      <a:pt x="401" y="2423"/>
                      <a:pt x="450" y="2468"/>
                      <a:pt x="510" y="2518"/>
                    </a:cubicBezTo>
                    <a:cubicBezTo>
                      <a:pt x="570" y="2568"/>
                      <a:pt x="647" y="2616"/>
                      <a:pt x="704" y="2652"/>
                    </a:cubicBezTo>
                    <a:cubicBezTo>
                      <a:pt x="761" y="2688"/>
                      <a:pt x="813" y="2715"/>
                      <a:pt x="854" y="2735"/>
                    </a:cubicBezTo>
                    <a:cubicBezTo>
                      <a:pt x="895" y="2755"/>
                      <a:pt x="931" y="2764"/>
                      <a:pt x="951" y="2772"/>
                    </a:cubicBezTo>
                  </a:path>
                </a:pathLst>
              </a:custGeom>
              <a:noFill/>
              <a:ln w="19050" cmpd="sng">
                <a:solidFill>
                  <a:schemeClr val="accent2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348" name="Freeform 123"/>
              <p:cNvSpPr>
                <a:spLocks/>
              </p:cNvSpPr>
              <p:nvPr/>
            </p:nvSpPr>
            <p:spPr bwMode="auto">
              <a:xfrm>
                <a:off x="821" y="627"/>
                <a:ext cx="679" cy="2766"/>
              </a:xfrm>
              <a:custGeom>
                <a:avLst/>
                <a:gdLst>
                  <a:gd name="T0" fmla="*/ 679 w 679"/>
                  <a:gd name="T1" fmla="*/ 0 h 2766"/>
                  <a:gd name="T2" fmla="*/ 481 w 679"/>
                  <a:gd name="T3" fmla="*/ 153 h 2766"/>
                  <a:gd name="T4" fmla="*/ 325 w 679"/>
                  <a:gd name="T5" fmla="*/ 342 h 2766"/>
                  <a:gd name="T6" fmla="*/ 145 w 679"/>
                  <a:gd name="T7" fmla="*/ 678 h 2766"/>
                  <a:gd name="T8" fmla="*/ 21 w 679"/>
                  <a:gd name="T9" fmla="*/ 1168 h 2766"/>
                  <a:gd name="T10" fmla="*/ 19 w 679"/>
                  <a:gd name="T11" fmla="*/ 1503 h 2766"/>
                  <a:gd name="T12" fmla="*/ 49 w 679"/>
                  <a:gd name="T13" fmla="*/ 1752 h 2766"/>
                  <a:gd name="T14" fmla="*/ 154 w 679"/>
                  <a:gd name="T15" fmla="*/ 2121 h 2766"/>
                  <a:gd name="T16" fmla="*/ 304 w 679"/>
                  <a:gd name="T17" fmla="*/ 2409 h 2766"/>
                  <a:gd name="T18" fmla="*/ 451 w 679"/>
                  <a:gd name="T19" fmla="*/ 2586 h 2766"/>
                  <a:gd name="T20" fmla="*/ 652 w 679"/>
                  <a:gd name="T21" fmla="*/ 2766 h 276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679"/>
                  <a:gd name="T34" fmla="*/ 0 h 2766"/>
                  <a:gd name="T35" fmla="*/ 679 w 679"/>
                  <a:gd name="T36" fmla="*/ 2766 h 276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679" h="2766">
                    <a:moveTo>
                      <a:pt x="679" y="0"/>
                    </a:moveTo>
                    <a:cubicBezTo>
                      <a:pt x="646" y="25"/>
                      <a:pt x="540" y="96"/>
                      <a:pt x="481" y="153"/>
                    </a:cubicBezTo>
                    <a:cubicBezTo>
                      <a:pt x="422" y="210"/>
                      <a:pt x="381" y="255"/>
                      <a:pt x="325" y="342"/>
                    </a:cubicBezTo>
                    <a:cubicBezTo>
                      <a:pt x="269" y="429"/>
                      <a:pt x="196" y="540"/>
                      <a:pt x="145" y="678"/>
                    </a:cubicBezTo>
                    <a:cubicBezTo>
                      <a:pt x="94" y="816"/>
                      <a:pt x="42" y="1031"/>
                      <a:pt x="21" y="1168"/>
                    </a:cubicBezTo>
                    <a:cubicBezTo>
                      <a:pt x="0" y="1305"/>
                      <a:pt x="14" y="1406"/>
                      <a:pt x="19" y="1503"/>
                    </a:cubicBezTo>
                    <a:cubicBezTo>
                      <a:pt x="24" y="1600"/>
                      <a:pt x="27" y="1649"/>
                      <a:pt x="49" y="1752"/>
                    </a:cubicBezTo>
                    <a:cubicBezTo>
                      <a:pt x="71" y="1855"/>
                      <a:pt x="112" y="2012"/>
                      <a:pt x="154" y="2121"/>
                    </a:cubicBezTo>
                    <a:cubicBezTo>
                      <a:pt x="196" y="2230"/>
                      <a:pt x="255" y="2331"/>
                      <a:pt x="304" y="2409"/>
                    </a:cubicBezTo>
                    <a:cubicBezTo>
                      <a:pt x="353" y="2487"/>
                      <a:pt x="393" y="2527"/>
                      <a:pt x="451" y="2586"/>
                    </a:cubicBezTo>
                    <a:cubicBezTo>
                      <a:pt x="509" y="2645"/>
                      <a:pt x="610" y="2729"/>
                      <a:pt x="652" y="2766"/>
                    </a:cubicBezTo>
                  </a:path>
                </a:pathLst>
              </a:custGeom>
              <a:noFill/>
              <a:ln w="19050" cmpd="sng">
                <a:solidFill>
                  <a:schemeClr val="accent2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349" name="Freeform 124"/>
              <p:cNvSpPr>
                <a:spLocks/>
              </p:cNvSpPr>
              <p:nvPr/>
            </p:nvSpPr>
            <p:spPr bwMode="auto">
              <a:xfrm>
                <a:off x="1169" y="624"/>
                <a:ext cx="337" cy="2775"/>
              </a:xfrm>
              <a:custGeom>
                <a:avLst/>
                <a:gdLst>
                  <a:gd name="T0" fmla="*/ 322 w 337"/>
                  <a:gd name="T1" fmla="*/ 0 h 2775"/>
                  <a:gd name="T2" fmla="*/ 172 w 337"/>
                  <a:gd name="T3" fmla="*/ 336 h 2775"/>
                  <a:gd name="T4" fmla="*/ 55 w 337"/>
                  <a:gd name="T5" fmla="*/ 744 h 2775"/>
                  <a:gd name="T6" fmla="*/ 7 w 337"/>
                  <a:gd name="T7" fmla="*/ 1188 h 2775"/>
                  <a:gd name="T8" fmla="*/ 10 w 337"/>
                  <a:gd name="T9" fmla="*/ 1491 h 2775"/>
                  <a:gd name="T10" fmla="*/ 31 w 337"/>
                  <a:gd name="T11" fmla="*/ 1869 h 2775"/>
                  <a:gd name="T12" fmla="*/ 148 w 337"/>
                  <a:gd name="T13" fmla="*/ 2391 h 2775"/>
                  <a:gd name="T14" fmla="*/ 337 w 337"/>
                  <a:gd name="T15" fmla="*/ 2775 h 2775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337"/>
                  <a:gd name="T25" fmla="*/ 0 h 2775"/>
                  <a:gd name="T26" fmla="*/ 337 w 337"/>
                  <a:gd name="T27" fmla="*/ 2775 h 2775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337" h="2775">
                    <a:moveTo>
                      <a:pt x="322" y="0"/>
                    </a:moveTo>
                    <a:cubicBezTo>
                      <a:pt x="297" y="56"/>
                      <a:pt x="216" y="212"/>
                      <a:pt x="172" y="336"/>
                    </a:cubicBezTo>
                    <a:cubicBezTo>
                      <a:pt x="128" y="460"/>
                      <a:pt x="82" y="602"/>
                      <a:pt x="55" y="744"/>
                    </a:cubicBezTo>
                    <a:cubicBezTo>
                      <a:pt x="28" y="886"/>
                      <a:pt x="14" y="1064"/>
                      <a:pt x="7" y="1188"/>
                    </a:cubicBezTo>
                    <a:cubicBezTo>
                      <a:pt x="0" y="1312"/>
                      <a:pt x="6" y="1378"/>
                      <a:pt x="10" y="1491"/>
                    </a:cubicBezTo>
                    <a:cubicBezTo>
                      <a:pt x="14" y="1604"/>
                      <a:pt x="8" y="1719"/>
                      <a:pt x="31" y="1869"/>
                    </a:cubicBezTo>
                    <a:cubicBezTo>
                      <a:pt x="54" y="2019"/>
                      <a:pt x="97" y="2240"/>
                      <a:pt x="148" y="2391"/>
                    </a:cubicBezTo>
                    <a:cubicBezTo>
                      <a:pt x="199" y="2542"/>
                      <a:pt x="306" y="2711"/>
                      <a:pt x="337" y="2775"/>
                    </a:cubicBezTo>
                  </a:path>
                </a:pathLst>
              </a:custGeom>
              <a:noFill/>
              <a:ln w="19050" cmpd="sng">
                <a:solidFill>
                  <a:schemeClr val="accent2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350" name="Freeform 125"/>
              <p:cNvSpPr>
                <a:spLocks/>
              </p:cNvSpPr>
              <p:nvPr/>
            </p:nvSpPr>
            <p:spPr bwMode="auto">
              <a:xfrm>
                <a:off x="1500" y="618"/>
                <a:ext cx="21" cy="2772"/>
              </a:xfrm>
              <a:custGeom>
                <a:avLst/>
                <a:gdLst>
                  <a:gd name="T0" fmla="*/ 15 w 21"/>
                  <a:gd name="T1" fmla="*/ 0 h 2772"/>
                  <a:gd name="T2" fmla="*/ 21 w 21"/>
                  <a:gd name="T3" fmla="*/ 342 h 2772"/>
                  <a:gd name="T4" fmla="*/ 15 w 21"/>
                  <a:gd name="T5" fmla="*/ 744 h 2772"/>
                  <a:gd name="T6" fmla="*/ 18 w 21"/>
                  <a:gd name="T7" fmla="*/ 1137 h 2772"/>
                  <a:gd name="T8" fmla="*/ 12 w 21"/>
                  <a:gd name="T9" fmla="*/ 1434 h 2772"/>
                  <a:gd name="T10" fmla="*/ 12 w 21"/>
                  <a:gd name="T11" fmla="*/ 1767 h 2772"/>
                  <a:gd name="T12" fmla="*/ 15 w 21"/>
                  <a:gd name="T13" fmla="*/ 2154 h 2772"/>
                  <a:gd name="T14" fmla="*/ 3 w 21"/>
                  <a:gd name="T15" fmla="*/ 2499 h 2772"/>
                  <a:gd name="T16" fmla="*/ 0 w 21"/>
                  <a:gd name="T17" fmla="*/ 2772 h 2772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1"/>
                  <a:gd name="T28" fmla="*/ 0 h 2772"/>
                  <a:gd name="T29" fmla="*/ 21 w 21"/>
                  <a:gd name="T30" fmla="*/ 2772 h 2772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1" h="2772">
                    <a:moveTo>
                      <a:pt x="15" y="0"/>
                    </a:moveTo>
                    <a:cubicBezTo>
                      <a:pt x="16" y="57"/>
                      <a:pt x="21" y="218"/>
                      <a:pt x="21" y="342"/>
                    </a:cubicBezTo>
                    <a:cubicBezTo>
                      <a:pt x="21" y="466"/>
                      <a:pt x="15" y="612"/>
                      <a:pt x="15" y="744"/>
                    </a:cubicBezTo>
                    <a:cubicBezTo>
                      <a:pt x="15" y="876"/>
                      <a:pt x="18" y="1022"/>
                      <a:pt x="18" y="1137"/>
                    </a:cubicBezTo>
                    <a:cubicBezTo>
                      <a:pt x="18" y="1252"/>
                      <a:pt x="13" y="1329"/>
                      <a:pt x="12" y="1434"/>
                    </a:cubicBezTo>
                    <a:cubicBezTo>
                      <a:pt x="11" y="1539"/>
                      <a:pt x="12" y="1647"/>
                      <a:pt x="12" y="1767"/>
                    </a:cubicBezTo>
                    <a:cubicBezTo>
                      <a:pt x="12" y="1887"/>
                      <a:pt x="16" y="2032"/>
                      <a:pt x="15" y="2154"/>
                    </a:cubicBezTo>
                    <a:cubicBezTo>
                      <a:pt x="14" y="2276"/>
                      <a:pt x="6" y="2396"/>
                      <a:pt x="3" y="2499"/>
                    </a:cubicBezTo>
                    <a:cubicBezTo>
                      <a:pt x="0" y="2602"/>
                      <a:pt x="1" y="2715"/>
                      <a:pt x="0" y="2772"/>
                    </a:cubicBezTo>
                  </a:path>
                </a:pathLst>
              </a:custGeom>
              <a:noFill/>
              <a:ln w="19050" cmpd="sng">
                <a:solidFill>
                  <a:schemeClr val="accent2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351" name="Freeform 126"/>
              <p:cNvSpPr>
                <a:spLocks/>
              </p:cNvSpPr>
              <p:nvPr/>
            </p:nvSpPr>
            <p:spPr bwMode="auto">
              <a:xfrm>
                <a:off x="1509" y="618"/>
                <a:ext cx="350" cy="2784"/>
              </a:xfrm>
              <a:custGeom>
                <a:avLst/>
                <a:gdLst>
                  <a:gd name="T0" fmla="*/ 9 w 350"/>
                  <a:gd name="T1" fmla="*/ 0 h 2784"/>
                  <a:gd name="T2" fmla="*/ 114 w 350"/>
                  <a:gd name="T3" fmla="*/ 186 h 2784"/>
                  <a:gd name="T4" fmla="*/ 204 w 350"/>
                  <a:gd name="T5" fmla="*/ 393 h 2784"/>
                  <a:gd name="T6" fmla="*/ 312 w 350"/>
                  <a:gd name="T7" fmla="*/ 858 h 2784"/>
                  <a:gd name="T8" fmla="*/ 345 w 350"/>
                  <a:gd name="T9" fmla="*/ 1242 h 2784"/>
                  <a:gd name="T10" fmla="*/ 345 w 350"/>
                  <a:gd name="T11" fmla="*/ 1407 h 2784"/>
                  <a:gd name="T12" fmla="*/ 315 w 350"/>
                  <a:gd name="T13" fmla="*/ 1848 h 2784"/>
                  <a:gd name="T14" fmla="*/ 234 w 350"/>
                  <a:gd name="T15" fmla="*/ 2256 h 2784"/>
                  <a:gd name="T16" fmla="*/ 102 w 350"/>
                  <a:gd name="T17" fmla="*/ 2607 h 2784"/>
                  <a:gd name="T18" fmla="*/ 0 w 350"/>
                  <a:gd name="T19" fmla="*/ 2784 h 2784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350"/>
                  <a:gd name="T31" fmla="*/ 0 h 2784"/>
                  <a:gd name="T32" fmla="*/ 350 w 350"/>
                  <a:gd name="T33" fmla="*/ 2784 h 2784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350" h="2784">
                    <a:moveTo>
                      <a:pt x="9" y="0"/>
                    </a:moveTo>
                    <a:cubicBezTo>
                      <a:pt x="26" y="31"/>
                      <a:pt x="82" y="121"/>
                      <a:pt x="114" y="186"/>
                    </a:cubicBezTo>
                    <a:cubicBezTo>
                      <a:pt x="146" y="251"/>
                      <a:pt x="171" y="281"/>
                      <a:pt x="204" y="393"/>
                    </a:cubicBezTo>
                    <a:cubicBezTo>
                      <a:pt x="237" y="505"/>
                      <a:pt x="289" y="717"/>
                      <a:pt x="312" y="858"/>
                    </a:cubicBezTo>
                    <a:cubicBezTo>
                      <a:pt x="335" y="999"/>
                      <a:pt x="340" y="1151"/>
                      <a:pt x="345" y="1242"/>
                    </a:cubicBezTo>
                    <a:cubicBezTo>
                      <a:pt x="350" y="1333"/>
                      <a:pt x="350" y="1306"/>
                      <a:pt x="345" y="1407"/>
                    </a:cubicBezTo>
                    <a:cubicBezTo>
                      <a:pt x="340" y="1508"/>
                      <a:pt x="333" y="1707"/>
                      <a:pt x="315" y="1848"/>
                    </a:cubicBezTo>
                    <a:cubicBezTo>
                      <a:pt x="297" y="1989"/>
                      <a:pt x="269" y="2130"/>
                      <a:pt x="234" y="2256"/>
                    </a:cubicBezTo>
                    <a:cubicBezTo>
                      <a:pt x="199" y="2382"/>
                      <a:pt x="141" y="2519"/>
                      <a:pt x="102" y="2607"/>
                    </a:cubicBezTo>
                    <a:cubicBezTo>
                      <a:pt x="63" y="2695"/>
                      <a:pt x="21" y="2747"/>
                      <a:pt x="0" y="2784"/>
                    </a:cubicBezTo>
                  </a:path>
                </a:pathLst>
              </a:custGeom>
              <a:noFill/>
              <a:ln w="19050" cmpd="sng">
                <a:solidFill>
                  <a:schemeClr val="accent2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352" name="Freeform 127"/>
              <p:cNvSpPr>
                <a:spLocks/>
              </p:cNvSpPr>
              <p:nvPr/>
            </p:nvSpPr>
            <p:spPr bwMode="auto">
              <a:xfrm>
                <a:off x="1509" y="612"/>
                <a:ext cx="687" cy="2793"/>
              </a:xfrm>
              <a:custGeom>
                <a:avLst/>
                <a:gdLst>
                  <a:gd name="T0" fmla="*/ 9 w 687"/>
                  <a:gd name="T1" fmla="*/ 0 h 2793"/>
                  <a:gd name="T2" fmla="*/ 228 w 687"/>
                  <a:gd name="T3" fmla="*/ 171 h 2793"/>
                  <a:gd name="T4" fmla="*/ 357 w 687"/>
                  <a:gd name="T5" fmla="*/ 330 h 2793"/>
                  <a:gd name="T6" fmla="*/ 525 w 687"/>
                  <a:gd name="T7" fmla="*/ 612 h 2793"/>
                  <a:gd name="T8" fmla="*/ 633 w 687"/>
                  <a:gd name="T9" fmla="*/ 972 h 2793"/>
                  <a:gd name="T10" fmla="*/ 681 w 687"/>
                  <a:gd name="T11" fmla="*/ 1392 h 2793"/>
                  <a:gd name="T12" fmla="*/ 672 w 687"/>
                  <a:gd name="T13" fmla="*/ 1614 h 2793"/>
                  <a:gd name="T14" fmla="*/ 606 w 687"/>
                  <a:gd name="T15" fmla="*/ 1929 h 2793"/>
                  <a:gd name="T16" fmla="*/ 465 w 687"/>
                  <a:gd name="T17" fmla="*/ 2289 h 2793"/>
                  <a:gd name="T18" fmla="*/ 285 w 687"/>
                  <a:gd name="T19" fmla="*/ 2544 h 2793"/>
                  <a:gd name="T20" fmla="*/ 0 w 687"/>
                  <a:gd name="T21" fmla="*/ 2793 h 2793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687"/>
                  <a:gd name="T34" fmla="*/ 0 h 2793"/>
                  <a:gd name="T35" fmla="*/ 687 w 687"/>
                  <a:gd name="T36" fmla="*/ 2793 h 2793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687" h="2793">
                    <a:moveTo>
                      <a:pt x="9" y="0"/>
                    </a:moveTo>
                    <a:cubicBezTo>
                      <a:pt x="45" y="28"/>
                      <a:pt x="170" y="116"/>
                      <a:pt x="228" y="171"/>
                    </a:cubicBezTo>
                    <a:cubicBezTo>
                      <a:pt x="286" y="226"/>
                      <a:pt x="308" y="257"/>
                      <a:pt x="357" y="330"/>
                    </a:cubicBezTo>
                    <a:cubicBezTo>
                      <a:pt x="406" y="403"/>
                      <a:pt x="479" y="505"/>
                      <a:pt x="525" y="612"/>
                    </a:cubicBezTo>
                    <a:cubicBezTo>
                      <a:pt x="571" y="719"/>
                      <a:pt x="607" y="842"/>
                      <a:pt x="633" y="972"/>
                    </a:cubicBezTo>
                    <a:cubicBezTo>
                      <a:pt x="659" y="1102"/>
                      <a:pt x="675" y="1285"/>
                      <a:pt x="681" y="1392"/>
                    </a:cubicBezTo>
                    <a:cubicBezTo>
                      <a:pt x="687" y="1499"/>
                      <a:pt x="684" y="1525"/>
                      <a:pt x="672" y="1614"/>
                    </a:cubicBezTo>
                    <a:cubicBezTo>
                      <a:pt x="660" y="1703"/>
                      <a:pt x="640" y="1817"/>
                      <a:pt x="606" y="1929"/>
                    </a:cubicBezTo>
                    <a:cubicBezTo>
                      <a:pt x="572" y="2041"/>
                      <a:pt x="519" y="2186"/>
                      <a:pt x="465" y="2289"/>
                    </a:cubicBezTo>
                    <a:cubicBezTo>
                      <a:pt x="411" y="2392"/>
                      <a:pt x="363" y="2460"/>
                      <a:pt x="285" y="2544"/>
                    </a:cubicBezTo>
                    <a:cubicBezTo>
                      <a:pt x="207" y="2628"/>
                      <a:pt x="59" y="2741"/>
                      <a:pt x="0" y="2793"/>
                    </a:cubicBezTo>
                  </a:path>
                </a:pathLst>
              </a:custGeom>
              <a:noFill/>
              <a:ln w="19050" cmpd="sng">
                <a:solidFill>
                  <a:schemeClr val="accent2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353" name="Freeform 128"/>
              <p:cNvSpPr>
                <a:spLocks/>
              </p:cNvSpPr>
              <p:nvPr/>
            </p:nvSpPr>
            <p:spPr bwMode="auto">
              <a:xfrm>
                <a:off x="1506" y="624"/>
                <a:ext cx="1272" cy="2787"/>
              </a:xfrm>
              <a:custGeom>
                <a:avLst/>
                <a:gdLst>
                  <a:gd name="T0" fmla="*/ 6 w 1272"/>
                  <a:gd name="T1" fmla="*/ 0 h 2787"/>
                  <a:gd name="T2" fmla="*/ 117 w 1272"/>
                  <a:gd name="T3" fmla="*/ 15 h 2787"/>
                  <a:gd name="T4" fmla="*/ 381 w 1272"/>
                  <a:gd name="T5" fmla="*/ 81 h 2787"/>
                  <a:gd name="T6" fmla="*/ 678 w 1272"/>
                  <a:gd name="T7" fmla="*/ 246 h 2787"/>
                  <a:gd name="T8" fmla="*/ 960 w 1272"/>
                  <a:gd name="T9" fmla="*/ 492 h 2787"/>
                  <a:gd name="T10" fmla="*/ 1134 w 1272"/>
                  <a:gd name="T11" fmla="*/ 762 h 2787"/>
                  <a:gd name="T12" fmla="*/ 1251 w 1272"/>
                  <a:gd name="T13" fmla="*/ 1140 h 2787"/>
                  <a:gd name="T14" fmla="*/ 1260 w 1272"/>
                  <a:gd name="T15" fmla="*/ 1548 h 2787"/>
                  <a:gd name="T16" fmla="*/ 1182 w 1272"/>
                  <a:gd name="T17" fmla="*/ 1890 h 2787"/>
                  <a:gd name="T18" fmla="*/ 1038 w 1272"/>
                  <a:gd name="T19" fmla="*/ 2148 h 2787"/>
                  <a:gd name="T20" fmla="*/ 795 w 1272"/>
                  <a:gd name="T21" fmla="*/ 2427 h 2787"/>
                  <a:gd name="T22" fmla="*/ 537 w 1272"/>
                  <a:gd name="T23" fmla="*/ 2616 h 2787"/>
                  <a:gd name="T24" fmla="*/ 237 w 1272"/>
                  <a:gd name="T25" fmla="*/ 2733 h 2787"/>
                  <a:gd name="T26" fmla="*/ 0 w 1272"/>
                  <a:gd name="T27" fmla="*/ 2787 h 2787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w 1272"/>
                  <a:gd name="T43" fmla="*/ 0 h 2787"/>
                  <a:gd name="T44" fmla="*/ 1272 w 1272"/>
                  <a:gd name="T45" fmla="*/ 2787 h 2787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T42" t="T43" r="T44" b="T45"/>
                <a:pathLst>
                  <a:path w="1272" h="2787">
                    <a:moveTo>
                      <a:pt x="6" y="0"/>
                    </a:moveTo>
                    <a:cubicBezTo>
                      <a:pt x="24" y="2"/>
                      <a:pt x="55" y="2"/>
                      <a:pt x="117" y="15"/>
                    </a:cubicBezTo>
                    <a:cubicBezTo>
                      <a:pt x="179" y="28"/>
                      <a:pt x="287" y="42"/>
                      <a:pt x="381" y="81"/>
                    </a:cubicBezTo>
                    <a:cubicBezTo>
                      <a:pt x="475" y="120"/>
                      <a:pt x="582" y="178"/>
                      <a:pt x="678" y="246"/>
                    </a:cubicBezTo>
                    <a:cubicBezTo>
                      <a:pt x="774" y="314"/>
                      <a:pt x="884" y="406"/>
                      <a:pt x="960" y="492"/>
                    </a:cubicBezTo>
                    <a:cubicBezTo>
                      <a:pt x="1036" y="578"/>
                      <a:pt x="1086" y="654"/>
                      <a:pt x="1134" y="762"/>
                    </a:cubicBezTo>
                    <a:cubicBezTo>
                      <a:pt x="1182" y="870"/>
                      <a:pt x="1230" y="1009"/>
                      <a:pt x="1251" y="1140"/>
                    </a:cubicBezTo>
                    <a:cubicBezTo>
                      <a:pt x="1272" y="1271"/>
                      <a:pt x="1271" y="1423"/>
                      <a:pt x="1260" y="1548"/>
                    </a:cubicBezTo>
                    <a:cubicBezTo>
                      <a:pt x="1249" y="1673"/>
                      <a:pt x="1219" y="1790"/>
                      <a:pt x="1182" y="1890"/>
                    </a:cubicBezTo>
                    <a:cubicBezTo>
                      <a:pt x="1145" y="1990"/>
                      <a:pt x="1102" y="2059"/>
                      <a:pt x="1038" y="2148"/>
                    </a:cubicBezTo>
                    <a:cubicBezTo>
                      <a:pt x="974" y="2237"/>
                      <a:pt x="878" y="2349"/>
                      <a:pt x="795" y="2427"/>
                    </a:cubicBezTo>
                    <a:cubicBezTo>
                      <a:pt x="712" y="2505"/>
                      <a:pt x="630" y="2565"/>
                      <a:pt x="537" y="2616"/>
                    </a:cubicBezTo>
                    <a:cubicBezTo>
                      <a:pt x="444" y="2667"/>
                      <a:pt x="326" y="2705"/>
                      <a:pt x="237" y="2733"/>
                    </a:cubicBezTo>
                    <a:cubicBezTo>
                      <a:pt x="148" y="2761"/>
                      <a:pt x="49" y="2776"/>
                      <a:pt x="0" y="2787"/>
                    </a:cubicBezTo>
                  </a:path>
                </a:pathLst>
              </a:custGeom>
              <a:noFill/>
              <a:ln w="19050" cmpd="sng">
                <a:solidFill>
                  <a:schemeClr val="accent2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354" name="Freeform 129"/>
              <p:cNvSpPr>
                <a:spLocks/>
              </p:cNvSpPr>
              <p:nvPr/>
            </p:nvSpPr>
            <p:spPr bwMode="auto">
              <a:xfrm>
                <a:off x="1494" y="618"/>
                <a:ext cx="1008" cy="2793"/>
              </a:xfrm>
              <a:custGeom>
                <a:avLst/>
                <a:gdLst>
                  <a:gd name="T0" fmla="*/ 21 w 1008"/>
                  <a:gd name="T1" fmla="*/ 0 h 2793"/>
                  <a:gd name="T2" fmla="*/ 264 w 1008"/>
                  <a:gd name="T3" fmla="*/ 93 h 2793"/>
                  <a:gd name="T4" fmla="*/ 555 w 1008"/>
                  <a:gd name="T5" fmla="*/ 309 h 2793"/>
                  <a:gd name="T6" fmla="*/ 762 w 1008"/>
                  <a:gd name="T7" fmla="*/ 540 h 2793"/>
                  <a:gd name="T8" fmla="*/ 894 w 1008"/>
                  <a:gd name="T9" fmla="*/ 813 h 2793"/>
                  <a:gd name="T10" fmla="*/ 993 w 1008"/>
                  <a:gd name="T11" fmla="*/ 1191 h 2793"/>
                  <a:gd name="T12" fmla="*/ 981 w 1008"/>
                  <a:gd name="T13" fmla="*/ 1635 h 2793"/>
                  <a:gd name="T14" fmla="*/ 891 w 1008"/>
                  <a:gd name="T15" fmla="*/ 1965 h 2793"/>
                  <a:gd name="T16" fmla="*/ 741 w 1008"/>
                  <a:gd name="T17" fmla="*/ 2247 h 2793"/>
                  <a:gd name="T18" fmla="*/ 522 w 1008"/>
                  <a:gd name="T19" fmla="*/ 2496 h 2793"/>
                  <a:gd name="T20" fmla="*/ 267 w 1008"/>
                  <a:gd name="T21" fmla="*/ 2676 h 2793"/>
                  <a:gd name="T22" fmla="*/ 0 w 1008"/>
                  <a:gd name="T23" fmla="*/ 2793 h 2793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w 1008"/>
                  <a:gd name="T37" fmla="*/ 0 h 2793"/>
                  <a:gd name="T38" fmla="*/ 1008 w 1008"/>
                  <a:gd name="T39" fmla="*/ 2793 h 2793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T36" t="T37" r="T38" b="T39"/>
                <a:pathLst>
                  <a:path w="1008" h="2793">
                    <a:moveTo>
                      <a:pt x="21" y="0"/>
                    </a:moveTo>
                    <a:cubicBezTo>
                      <a:pt x="61" y="15"/>
                      <a:pt x="175" y="42"/>
                      <a:pt x="264" y="93"/>
                    </a:cubicBezTo>
                    <a:cubicBezTo>
                      <a:pt x="353" y="144"/>
                      <a:pt x="472" y="235"/>
                      <a:pt x="555" y="309"/>
                    </a:cubicBezTo>
                    <a:cubicBezTo>
                      <a:pt x="638" y="383"/>
                      <a:pt x="706" y="456"/>
                      <a:pt x="762" y="540"/>
                    </a:cubicBezTo>
                    <a:cubicBezTo>
                      <a:pt x="818" y="624"/>
                      <a:pt x="856" y="705"/>
                      <a:pt x="894" y="813"/>
                    </a:cubicBezTo>
                    <a:cubicBezTo>
                      <a:pt x="932" y="921"/>
                      <a:pt x="978" y="1054"/>
                      <a:pt x="993" y="1191"/>
                    </a:cubicBezTo>
                    <a:cubicBezTo>
                      <a:pt x="1008" y="1328"/>
                      <a:pt x="998" y="1506"/>
                      <a:pt x="981" y="1635"/>
                    </a:cubicBezTo>
                    <a:cubicBezTo>
                      <a:pt x="964" y="1764"/>
                      <a:pt x="931" y="1863"/>
                      <a:pt x="891" y="1965"/>
                    </a:cubicBezTo>
                    <a:cubicBezTo>
                      <a:pt x="851" y="2067"/>
                      <a:pt x="802" y="2159"/>
                      <a:pt x="741" y="2247"/>
                    </a:cubicBezTo>
                    <a:cubicBezTo>
                      <a:pt x="680" y="2335"/>
                      <a:pt x="601" y="2424"/>
                      <a:pt x="522" y="2496"/>
                    </a:cubicBezTo>
                    <a:cubicBezTo>
                      <a:pt x="443" y="2568"/>
                      <a:pt x="354" y="2626"/>
                      <a:pt x="267" y="2676"/>
                    </a:cubicBezTo>
                    <a:cubicBezTo>
                      <a:pt x="180" y="2726"/>
                      <a:pt x="56" y="2769"/>
                      <a:pt x="0" y="2793"/>
                    </a:cubicBezTo>
                  </a:path>
                </a:pathLst>
              </a:custGeom>
              <a:noFill/>
              <a:ln w="19050" cmpd="sng">
                <a:solidFill>
                  <a:schemeClr val="accent2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grpSp>
            <p:nvGrpSpPr>
              <p:cNvPr id="11453" name="Group 130"/>
              <p:cNvGrpSpPr>
                <a:grpSpLocks/>
              </p:cNvGrpSpPr>
              <p:nvPr/>
            </p:nvGrpSpPr>
            <p:grpSpPr bwMode="auto">
              <a:xfrm>
                <a:off x="1503" y="621"/>
                <a:ext cx="1233" cy="2784"/>
                <a:chOff x="1503" y="621"/>
                <a:chExt cx="1233" cy="2784"/>
              </a:xfrm>
            </p:grpSpPr>
            <p:sp>
              <p:nvSpPr>
                <p:cNvPr id="11374" name="Freeform 131"/>
                <p:cNvSpPr>
                  <a:spLocks/>
                </p:cNvSpPr>
                <p:nvPr/>
              </p:nvSpPr>
              <p:spPr bwMode="auto">
                <a:xfrm>
                  <a:off x="1503" y="621"/>
                  <a:ext cx="1141" cy="2784"/>
                </a:xfrm>
                <a:custGeom>
                  <a:avLst/>
                  <a:gdLst>
                    <a:gd name="T0" fmla="*/ 12 w 1141"/>
                    <a:gd name="T1" fmla="*/ 0 h 2784"/>
                    <a:gd name="T2" fmla="*/ 351 w 1141"/>
                    <a:gd name="T3" fmla="*/ 105 h 2784"/>
                    <a:gd name="T4" fmla="*/ 657 w 1141"/>
                    <a:gd name="T5" fmla="*/ 303 h 2784"/>
                    <a:gd name="T6" fmla="*/ 864 w 1141"/>
                    <a:gd name="T7" fmla="*/ 534 h 2784"/>
                    <a:gd name="T8" fmla="*/ 1023 w 1141"/>
                    <a:gd name="T9" fmla="*/ 813 h 2784"/>
                    <a:gd name="T10" fmla="*/ 1125 w 1141"/>
                    <a:gd name="T11" fmla="*/ 1200 h 2784"/>
                    <a:gd name="T12" fmla="*/ 1119 w 1141"/>
                    <a:gd name="T13" fmla="*/ 1629 h 2784"/>
                    <a:gd name="T14" fmla="*/ 1017 w 1141"/>
                    <a:gd name="T15" fmla="*/ 1962 h 2784"/>
                    <a:gd name="T16" fmla="*/ 858 w 1141"/>
                    <a:gd name="T17" fmla="*/ 2247 h 2784"/>
                    <a:gd name="T18" fmla="*/ 624 w 1141"/>
                    <a:gd name="T19" fmla="*/ 2490 h 2784"/>
                    <a:gd name="T20" fmla="*/ 360 w 1141"/>
                    <a:gd name="T21" fmla="*/ 2658 h 2784"/>
                    <a:gd name="T22" fmla="*/ 0 w 1141"/>
                    <a:gd name="T23" fmla="*/ 2784 h 2784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w 1141"/>
                    <a:gd name="T37" fmla="*/ 0 h 2784"/>
                    <a:gd name="T38" fmla="*/ 1141 w 1141"/>
                    <a:gd name="T39" fmla="*/ 2784 h 2784"/>
                  </a:gdLst>
                  <a:ahLst/>
                  <a:cxnLst>
                    <a:cxn ang="T24">
                      <a:pos x="T0" y="T1"/>
                    </a:cxn>
                    <a:cxn ang="T25">
                      <a:pos x="T2" y="T3"/>
                    </a:cxn>
                    <a:cxn ang="T26">
                      <a:pos x="T4" y="T5"/>
                    </a:cxn>
                    <a:cxn ang="T27">
                      <a:pos x="T6" y="T7"/>
                    </a:cxn>
                    <a:cxn ang="T28">
                      <a:pos x="T8" y="T9"/>
                    </a:cxn>
                    <a:cxn ang="T29">
                      <a:pos x="T10" y="T11"/>
                    </a:cxn>
                    <a:cxn ang="T30">
                      <a:pos x="T12" y="T13"/>
                    </a:cxn>
                    <a:cxn ang="T31">
                      <a:pos x="T14" y="T15"/>
                    </a:cxn>
                    <a:cxn ang="T32">
                      <a:pos x="T16" y="T17"/>
                    </a:cxn>
                    <a:cxn ang="T33">
                      <a:pos x="T18" y="T19"/>
                    </a:cxn>
                    <a:cxn ang="T34">
                      <a:pos x="T20" y="T21"/>
                    </a:cxn>
                    <a:cxn ang="T35">
                      <a:pos x="T22" y="T23"/>
                    </a:cxn>
                  </a:cxnLst>
                  <a:rect l="T36" t="T37" r="T38" b="T39"/>
                  <a:pathLst>
                    <a:path w="1141" h="2784">
                      <a:moveTo>
                        <a:pt x="12" y="0"/>
                      </a:moveTo>
                      <a:cubicBezTo>
                        <a:pt x="68" y="17"/>
                        <a:pt x="244" y="55"/>
                        <a:pt x="351" y="105"/>
                      </a:cubicBezTo>
                      <a:cubicBezTo>
                        <a:pt x="458" y="155"/>
                        <a:pt x="572" y="232"/>
                        <a:pt x="657" y="303"/>
                      </a:cubicBezTo>
                      <a:cubicBezTo>
                        <a:pt x="742" y="374"/>
                        <a:pt x="803" y="449"/>
                        <a:pt x="864" y="534"/>
                      </a:cubicBezTo>
                      <a:cubicBezTo>
                        <a:pt x="925" y="619"/>
                        <a:pt x="980" y="702"/>
                        <a:pt x="1023" y="813"/>
                      </a:cubicBezTo>
                      <a:cubicBezTo>
                        <a:pt x="1066" y="924"/>
                        <a:pt x="1109" y="1064"/>
                        <a:pt x="1125" y="1200"/>
                      </a:cubicBezTo>
                      <a:cubicBezTo>
                        <a:pt x="1141" y="1336"/>
                        <a:pt x="1137" y="1502"/>
                        <a:pt x="1119" y="1629"/>
                      </a:cubicBezTo>
                      <a:cubicBezTo>
                        <a:pt x="1101" y="1756"/>
                        <a:pt x="1060" y="1859"/>
                        <a:pt x="1017" y="1962"/>
                      </a:cubicBezTo>
                      <a:cubicBezTo>
                        <a:pt x="974" y="2065"/>
                        <a:pt x="923" y="2159"/>
                        <a:pt x="858" y="2247"/>
                      </a:cubicBezTo>
                      <a:cubicBezTo>
                        <a:pt x="793" y="2335"/>
                        <a:pt x="707" y="2422"/>
                        <a:pt x="624" y="2490"/>
                      </a:cubicBezTo>
                      <a:cubicBezTo>
                        <a:pt x="541" y="2558"/>
                        <a:pt x="464" y="2609"/>
                        <a:pt x="360" y="2658"/>
                      </a:cubicBezTo>
                      <a:cubicBezTo>
                        <a:pt x="256" y="2707"/>
                        <a:pt x="75" y="2758"/>
                        <a:pt x="0" y="2784"/>
                      </a:cubicBezTo>
                    </a:path>
                  </a:pathLst>
                </a:custGeom>
                <a:noFill/>
                <a:ln w="19050" cmpd="sng">
                  <a:solidFill>
                    <a:schemeClr val="accent2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1375" name="Oval 132"/>
                <p:cNvSpPr>
                  <a:spLocks noChangeArrowheads="1"/>
                </p:cNvSpPr>
                <p:nvPr/>
              </p:nvSpPr>
              <p:spPr bwMode="auto">
                <a:xfrm>
                  <a:off x="2592" y="1920"/>
                  <a:ext cx="144" cy="144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algn="ctr"/>
                  <a:r>
                    <a:rPr lang="uk-UA"/>
                    <a:t>40</a:t>
                  </a:r>
                  <a:r>
                    <a:rPr lang="uk-UA" baseline="40000"/>
                    <a:t>о</a:t>
                  </a:r>
                  <a:endParaRPr lang="ru-RU" baseline="40000"/>
                </a:p>
              </p:txBody>
            </p:sp>
          </p:grpSp>
          <p:grpSp>
            <p:nvGrpSpPr>
              <p:cNvPr id="11478" name="Group 133"/>
              <p:cNvGrpSpPr>
                <a:grpSpLocks/>
              </p:cNvGrpSpPr>
              <p:nvPr/>
            </p:nvGrpSpPr>
            <p:grpSpPr bwMode="auto">
              <a:xfrm>
                <a:off x="1512" y="615"/>
                <a:ext cx="936" cy="2799"/>
                <a:chOff x="1512" y="615"/>
                <a:chExt cx="936" cy="2799"/>
              </a:xfrm>
            </p:grpSpPr>
            <p:sp>
              <p:nvSpPr>
                <p:cNvPr id="11372" name="Freeform 134"/>
                <p:cNvSpPr>
                  <a:spLocks/>
                </p:cNvSpPr>
                <p:nvPr/>
              </p:nvSpPr>
              <p:spPr bwMode="auto">
                <a:xfrm>
                  <a:off x="1512" y="615"/>
                  <a:ext cx="840" cy="2799"/>
                </a:xfrm>
                <a:custGeom>
                  <a:avLst/>
                  <a:gdLst>
                    <a:gd name="T0" fmla="*/ 9 w 840"/>
                    <a:gd name="T1" fmla="*/ 0 h 2799"/>
                    <a:gd name="T2" fmla="*/ 189 w 840"/>
                    <a:gd name="T3" fmla="*/ 96 h 2799"/>
                    <a:gd name="T4" fmla="*/ 327 w 840"/>
                    <a:gd name="T5" fmla="*/ 195 h 2799"/>
                    <a:gd name="T6" fmla="*/ 504 w 840"/>
                    <a:gd name="T7" fmla="*/ 381 h 2799"/>
                    <a:gd name="T8" fmla="*/ 648 w 840"/>
                    <a:gd name="T9" fmla="*/ 603 h 2799"/>
                    <a:gd name="T10" fmla="*/ 780 w 840"/>
                    <a:gd name="T11" fmla="*/ 948 h 2799"/>
                    <a:gd name="T12" fmla="*/ 834 w 840"/>
                    <a:gd name="T13" fmla="*/ 1383 h 2799"/>
                    <a:gd name="T14" fmla="*/ 813 w 840"/>
                    <a:gd name="T15" fmla="*/ 1623 h 2799"/>
                    <a:gd name="T16" fmla="*/ 729 w 840"/>
                    <a:gd name="T17" fmla="*/ 1974 h 2799"/>
                    <a:gd name="T18" fmla="*/ 498 w 840"/>
                    <a:gd name="T19" fmla="*/ 2391 h 2799"/>
                    <a:gd name="T20" fmla="*/ 249 w 840"/>
                    <a:gd name="T21" fmla="*/ 2628 h 2799"/>
                    <a:gd name="T22" fmla="*/ 0 w 840"/>
                    <a:gd name="T23" fmla="*/ 2799 h 2799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w 840"/>
                    <a:gd name="T37" fmla="*/ 0 h 2799"/>
                    <a:gd name="T38" fmla="*/ 840 w 840"/>
                    <a:gd name="T39" fmla="*/ 2799 h 2799"/>
                  </a:gdLst>
                  <a:ahLst/>
                  <a:cxnLst>
                    <a:cxn ang="T24">
                      <a:pos x="T0" y="T1"/>
                    </a:cxn>
                    <a:cxn ang="T25">
                      <a:pos x="T2" y="T3"/>
                    </a:cxn>
                    <a:cxn ang="T26">
                      <a:pos x="T4" y="T5"/>
                    </a:cxn>
                    <a:cxn ang="T27">
                      <a:pos x="T6" y="T7"/>
                    </a:cxn>
                    <a:cxn ang="T28">
                      <a:pos x="T8" y="T9"/>
                    </a:cxn>
                    <a:cxn ang="T29">
                      <a:pos x="T10" y="T11"/>
                    </a:cxn>
                    <a:cxn ang="T30">
                      <a:pos x="T12" y="T13"/>
                    </a:cxn>
                    <a:cxn ang="T31">
                      <a:pos x="T14" y="T15"/>
                    </a:cxn>
                    <a:cxn ang="T32">
                      <a:pos x="T16" y="T17"/>
                    </a:cxn>
                    <a:cxn ang="T33">
                      <a:pos x="T18" y="T19"/>
                    </a:cxn>
                    <a:cxn ang="T34">
                      <a:pos x="T20" y="T21"/>
                    </a:cxn>
                    <a:cxn ang="T35">
                      <a:pos x="T22" y="T23"/>
                    </a:cxn>
                  </a:cxnLst>
                  <a:rect l="T36" t="T37" r="T38" b="T39"/>
                  <a:pathLst>
                    <a:path w="840" h="2799">
                      <a:moveTo>
                        <a:pt x="9" y="0"/>
                      </a:moveTo>
                      <a:cubicBezTo>
                        <a:pt x="39" y="16"/>
                        <a:pt x="136" y="63"/>
                        <a:pt x="189" y="96"/>
                      </a:cubicBezTo>
                      <a:cubicBezTo>
                        <a:pt x="242" y="129"/>
                        <a:pt x="275" y="148"/>
                        <a:pt x="327" y="195"/>
                      </a:cubicBezTo>
                      <a:cubicBezTo>
                        <a:pt x="379" y="242"/>
                        <a:pt x="450" y="313"/>
                        <a:pt x="504" y="381"/>
                      </a:cubicBezTo>
                      <a:cubicBezTo>
                        <a:pt x="558" y="449"/>
                        <a:pt x="602" y="509"/>
                        <a:pt x="648" y="603"/>
                      </a:cubicBezTo>
                      <a:cubicBezTo>
                        <a:pt x="694" y="697"/>
                        <a:pt x="749" y="818"/>
                        <a:pt x="780" y="948"/>
                      </a:cubicBezTo>
                      <a:cubicBezTo>
                        <a:pt x="811" y="1078"/>
                        <a:pt x="828" y="1271"/>
                        <a:pt x="834" y="1383"/>
                      </a:cubicBezTo>
                      <a:cubicBezTo>
                        <a:pt x="840" y="1495"/>
                        <a:pt x="830" y="1525"/>
                        <a:pt x="813" y="1623"/>
                      </a:cubicBezTo>
                      <a:cubicBezTo>
                        <a:pt x="796" y="1721"/>
                        <a:pt x="781" y="1846"/>
                        <a:pt x="729" y="1974"/>
                      </a:cubicBezTo>
                      <a:cubicBezTo>
                        <a:pt x="677" y="2102"/>
                        <a:pt x="578" y="2282"/>
                        <a:pt x="498" y="2391"/>
                      </a:cubicBezTo>
                      <a:cubicBezTo>
                        <a:pt x="418" y="2500"/>
                        <a:pt x="332" y="2560"/>
                        <a:pt x="249" y="2628"/>
                      </a:cubicBezTo>
                      <a:cubicBezTo>
                        <a:pt x="166" y="2696"/>
                        <a:pt x="52" y="2763"/>
                        <a:pt x="0" y="2799"/>
                      </a:cubicBezTo>
                    </a:path>
                  </a:pathLst>
                </a:custGeom>
                <a:noFill/>
                <a:ln w="19050" cmpd="sng">
                  <a:solidFill>
                    <a:schemeClr val="accent2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1373" name="Oval 135"/>
                <p:cNvSpPr>
                  <a:spLocks noChangeArrowheads="1"/>
                </p:cNvSpPr>
                <p:nvPr/>
              </p:nvSpPr>
              <p:spPr bwMode="auto">
                <a:xfrm>
                  <a:off x="2304" y="1920"/>
                  <a:ext cx="144" cy="144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algn="ctr"/>
                  <a:r>
                    <a:rPr lang="uk-UA"/>
                    <a:t>60</a:t>
                  </a:r>
                  <a:r>
                    <a:rPr lang="uk-UA" baseline="40000"/>
                    <a:t>о</a:t>
                  </a:r>
                  <a:endParaRPr lang="ru-RU" baseline="40000"/>
                </a:p>
              </p:txBody>
            </p:sp>
          </p:grpSp>
          <p:grpSp>
            <p:nvGrpSpPr>
              <p:cNvPr id="11479" name="Group 136"/>
              <p:cNvGrpSpPr>
                <a:grpSpLocks/>
              </p:cNvGrpSpPr>
              <p:nvPr/>
            </p:nvGrpSpPr>
            <p:grpSpPr bwMode="auto">
              <a:xfrm>
                <a:off x="1512" y="615"/>
                <a:ext cx="600" cy="2787"/>
                <a:chOff x="1512" y="615"/>
                <a:chExt cx="600" cy="2787"/>
              </a:xfrm>
            </p:grpSpPr>
            <p:sp>
              <p:nvSpPr>
                <p:cNvPr id="11370" name="Freeform 137"/>
                <p:cNvSpPr>
                  <a:spLocks/>
                </p:cNvSpPr>
                <p:nvPr/>
              </p:nvSpPr>
              <p:spPr bwMode="auto">
                <a:xfrm>
                  <a:off x="1512" y="615"/>
                  <a:ext cx="515" cy="2787"/>
                </a:xfrm>
                <a:custGeom>
                  <a:avLst/>
                  <a:gdLst>
                    <a:gd name="T0" fmla="*/ 0 w 515"/>
                    <a:gd name="T1" fmla="*/ 0 h 2787"/>
                    <a:gd name="T2" fmla="*/ 144 w 515"/>
                    <a:gd name="T3" fmla="*/ 141 h 2787"/>
                    <a:gd name="T4" fmla="*/ 219 w 515"/>
                    <a:gd name="T5" fmla="*/ 249 h 2787"/>
                    <a:gd name="T6" fmla="*/ 372 w 515"/>
                    <a:gd name="T7" fmla="*/ 546 h 2787"/>
                    <a:gd name="T8" fmla="*/ 477 w 515"/>
                    <a:gd name="T9" fmla="*/ 933 h 2787"/>
                    <a:gd name="T10" fmla="*/ 513 w 515"/>
                    <a:gd name="T11" fmla="*/ 1389 h 2787"/>
                    <a:gd name="T12" fmla="*/ 489 w 515"/>
                    <a:gd name="T13" fmla="*/ 1722 h 2787"/>
                    <a:gd name="T14" fmla="*/ 423 w 515"/>
                    <a:gd name="T15" fmla="*/ 2028 h 2787"/>
                    <a:gd name="T16" fmla="*/ 306 w 515"/>
                    <a:gd name="T17" fmla="*/ 2364 h 2787"/>
                    <a:gd name="T18" fmla="*/ 153 w 515"/>
                    <a:gd name="T19" fmla="*/ 2598 h 2787"/>
                    <a:gd name="T20" fmla="*/ 0 w 515"/>
                    <a:gd name="T21" fmla="*/ 2787 h 2787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w 515"/>
                    <a:gd name="T34" fmla="*/ 0 h 2787"/>
                    <a:gd name="T35" fmla="*/ 515 w 515"/>
                    <a:gd name="T36" fmla="*/ 2787 h 2787"/>
                  </a:gdLst>
                  <a:ahLst/>
                  <a:cxnLst>
                    <a:cxn ang="T22">
                      <a:pos x="T0" y="T1"/>
                    </a:cxn>
                    <a:cxn ang="T23">
                      <a:pos x="T2" y="T3"/>
                    </a:cxn>
                    <a:cxn ang="T24">
                      <a:pos x="T4" y="T5"/>
                    </a:cxn>
                    <a:cxn ang="T25">
                      <a:pos x="T6" y="T7"/>
                    </a:cxn>
                    <a:cxn ang="T26">
                      <a:pos x="T8" y="T9"/>
                    </a:cxn>
                    <a:cxn ang="T27">
                      <a:pos x="T10" y="T11"/>
                    </a:cxn>
                    <a:cxn ang="T28">
                      <a:pos x="T12" y="T13"/>
                    </a:cxn>
                    <a:cxn ang="T29">
                      <a:pos x="T14" y="T15"/>
                    </a:cxn>
                    <a:cxn ang="T30">
                      <a:pos x="T16" y="T17"/>
                    </a:cxn>
                    <a:cxn ang="T31">
                      <a:pos x="T18" y="T19"/>
                    </a:cxn>
                    <a:cxn ang="T32">
                      <a:pos x="T20" y="T21"/>
                    </a:cxn>
                  </a:cxnLst>
                  <a:rect l="T33" t="T34" r="T35" b="T36"/>
                  <a:pathLst>
                    <a:path w="515" h="2787">
                      <a:moveTo>
                        <a:pt x="0" y="0"/>
                      </a:moveTo>
                      <a:cubicBezTo>
                        <a:pt x="24" y="23"/>
                        <a:pt x="108" y="100"/>
                        <a:pt x="144" y="141"/>
                      </a:cubicBezTo>
                      <a:cubicBezTo>
                        <a:pt x="180" y="182"/>
                        <a:pt x="181" y="182"/>
                        <a:pt x="219" y="249"/>
                      </a:cubicBezTo>
                      <a:cubicBezTo>
                        <a:pt x="257" y="316"/>
                        <a:pt x="329" y="432"/>
                        <a:pt x="372" y="546"/>
                      </a:cubicBezTo>
                      <a:cubicBezTo>
                        <a:pt x="415" y="660"/>
                        <a:pt x="454" y="793"/>
                        <a:pt x="477" y="933"/>
                      </a:cubicBezTo>
                      <a:cubicBezTo>
                        <a:pt x="500" y="1073"/>
                        <a:pt x="511" y="1258"/>
                        <a:pt x="513" y="1389"/>
                      </a:cubicBezTo>
                      <a:cubicBezTo>
                        <a:pt x="515" y="1520"/>
                        <a:pt x="504" y="1616"/>
                        <a:pt x="489" y="1722"/>
                      </a:cubicBezTo>
                      <a:cubicBezTo>
                        <a:pt x="474" y="1828"/>
                        <a:pt x="453" y="1921"/>
                        <a:pt x="423" y="2028"/>
                      </a:cubicBezTo>
                      <a:cubicBezTo>
                        <a:pt x="393" y="2135"/>
                        <a:pt x="351" y="2269"/>
                        <a:pt x="306" y="2364"/>
                      </a:cubicBezTo>
                      <a:cubicBezTo>
                        <a:pt x="261" y="2459"/>
                        <a:pt x="204" y="2527"/>
                        <a:pt x="153" y="2598"/>
                      </a:cubicBezTo>
                      <a:cubicBezTo>
                        <a:pt x="102" y="2669"/>
                        <a:pt x="32" y="2748"/>
                        <a:pt x="0" y="2787"/>
                      </a:cubicBezTo>
                    </a:path>
                  </a:pathLst>
                </a:custGeom>
                <a:noFill/>
                <a:ln w="19050" cmpd="sng">
                  <a:solidFill>
                    <a:schemeClr val="accent2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1371" name="Oval 138"/>
                <p:cNvSpPr>
                  <a:spLocks noChangeArrowheads="1"/>
                </p:cNvSpPr>
                <p:nvPr/>
              </p:nvSpPr>
              <p:spPr bwMode="auto">
                <a:xfrm>
                  <a:off x="1968" y="1920"/>
                  <a:ext cx="144" cy="144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algn="ctr"/>
                  <a:r>
                    <a:rPr lang="uk-UA"/>
                    <a:t>80</a:t>
                  </a:r>
                  <a:r>
                    <a:rPr lang="uk-UA" baseline="40000"/>
                    <a:t>о</a:t>
                  </a:r>
                  <a:endParaRPr lang="ru-RU" baseline="40000"/>
                </a:p>
              </p:txBody>
            </p:sp>
          </p:grpSp>
          <p:grpSp>
            <p:nvGrpSpPr>
              <p:cNvPr id="11480" name="Group 139"/>
              <p:cNvGrpSpPr>
                <a:grpSpLocks/>
              </p:cNvGrpSpPr>
              <p:nvPr/>
            </p:nvGrpSpPr>
            <p:grpSpPr bwMode="auto">
              <a:xfrm>
                <a:off x="1248" y="621"/>
                <a:ext cx="255" cy="2772"/>
                <a:chOff x="1248" y="621"/>
                <a:chExt cx="255" cy="2772"/>
              </a:xfrm>
            </p:grpSpPr>
            <p:sp>
              <p:nvSpPr>
                <p:cNvPr id="11368" name="Freeform 140"/>
                <p:cNvSpPr>
                  <a:spLocks/>
                </p:cNvSpPr>
                <p:nvPr/>
              </p:nvSpPr>
              <p:spPr bwMode="auto">
                <a:xfrm>
                  <a:off x="1336" y="621"/>
                  <a:ext cx="167" cy="2772"/>
                </a:xfrm>
                <a:custGeom>
                  <a:avLst/>
                  <a:gdLst>
                    <a:gd name="T0" fmla="*/ 167 w 167"/>
                    <a:gd name="T1" fmla="*/ 0 h 2772"/>
                    <a:gd name="T2" fmla="*/ 80 w 167"/>
                    <a:gd name="T3" fmla="*/ 405 h 2772"/>
                    <a:gd name="T4" fmla="*/ 26 w 167"/>
                    <a:gd name="T5" fmla="*/ 816 h 2772"/>
                    <a:gd name="T6" fmla="*/ 2 w 167"/>
                    <a:gd name="T7" fmla="*/ 1224 h 2772"/>
                    <a:gd name="T8" fmla="*/ 12 w 167"/>
                    <a:gd name="T9" fmla="*/ 1530 h 2772"/>
                    <a:gd name="T10" fmla="*/ 17 w 167"/>
                    <a:gd name="T11" fmla="*/ 1812 h 2772"/>
                    <a:gd name="T12" fmla="*/ 59 w 167"/>
                    <a:gd name="T13" fmla="*/ 2262 h 2772"/>
                    <a:gd name="T14" fmla="*/ 164 w 167"/>
                    <a:gd name="T15" fmla="*/ 2772 h 2772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w 167"/>
                    <a:gd name="T25" fmla="*/ 0 h 2772"/>
                    <a:gd name="T26" fmla="*/ 167 w 167"/>
                    <a:gd name="T27" fmla="*/ 2772 h 2772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T24" t="T25" r="T26" b="T27"/>
                  <a:pathLst>
                    <a:path w="167" h="2772">
                      <a:moveTo>
                        <a:pt x="167" y="0"/>
                      </a:moveTo>
                      <a:cubicBezTo>
                        <a:pt x="153" y="67"/>
                        <a:pt x="104" y="269"/>
                        <a:pt x="80" y="405"/>
                      </a:cubicBezTo>
                      <a:cubicBezTo>
                        <a:pt x="56" y="541"/>
                        <a:pt x="39" y="680"/>
                        <a:pt x="26" y="816"/>
                      </a:cubicBezTo>
                      <a:cubicBezTo>
                        <a:pt x="13" y="952"/>
                        <a:pt x="4" y="1105"/>
                        <a:pt x="2" y="1224"/>
                      </a:cubicBezTo>
                      <a:cubicBezTo>
                        <a:pt x="0" y="1343"/>
                        <a:pt x="10" y="1432"/>
                        <a:pt x="12" y="1530"/>
                      </a:cubicBezTo>
                      <a:cubicBezTo>
                        <a:pt x="14" y="1628"/>
                        <a:pt x="9" y="1690"/>
                        <a:pt x="17" y="1812"/>
                      </a:cubicBezTo>
                      <a:cubicBezTo>
                        <a:pt x="25" y="1934"/>
                        <a:pt x="35" y="2102"/>
                        <a:pt x="59" y="2262"/>
                      </a:cubicBezTo>
                      <a:cubicBezTo>
                        <a:pt x="83" y="2422"/>
                        <a:pt x="147" y="2687"/>
                        <a:pt x="164" y="2772"/>
                      </a:cubicBezTo>
                    </a:path>
                  </a:pathLst>
                </a:custGeom>
                <a:noFill/>
                <a:ln w="19050" cmpd="sng">
                  <a:solidFill>
                    <a:schemeClr val="accent2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1369" name="Oval 141"/>
                <p:cNvSpPr>
                  <a:spLocks noChangeArrowheads="1"/>
                </p:cNvSpPr>
                <p:nvPr/>
              </p:nvSpPr>
              <p:spPr bwMode="auto">
                <a:xfrm>
                  <a:off x="1248" y="1920"/>
                  <a:ext cx="240" cy="144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algn="ctr"/>
                  <a:r>
                    <a:rPr lang="uk-UA" sz="1600"/>
                    <a:t>120</a:t>
                  </a:r>
                  <a:r>
                    <a:rPr lang="uk-UA" sz="1600" baseline="40000"/>
                    <a:t>о</a:t>
                  </a:r>
                  <a:endParaRPr lang="ru-RU" sz="1600" baseline="40000"/>
                </a:p>
              </p:txBody>
            </p:sp>
          </p:grpSp>
          <p:grpSp>
            <p:nvGrpSpPr>
              <p:cNvPr id="11481" name="Group 142"/>
              <p:cNvGrpSpPr>
                <a:grpSpLocks/>
              </p:cNvGrpSpPr>
              <p:nvPr/>
            </p:nvGrpSpPr>
            <p:grpSpPr bwMode="auto">
              <a:xfrm>
                <a:off x="912" y="621"/>
                <a:ext cx="573" cy="2775"/>
                <a:chOff x="912" y="621"/>
                <a:chExt cx="573" cy="2775"/>
              </a:xfrm>
            </p:grpSpPr>
            <p:sp>
              <p:nvSpPr>
                <p:cNvPr id="11366" name="Freeform 143"/>
                <p:cNvSpPr>
                  <a:spLocks/>
                </p:cNvSpPr>
                <p:nvPr/>
              </p:nvSpPr>
              <p:spPr bwMode="auto">
                <a:xfrm>
                  <a:off x="993" y="621"/>
                  <a:ext cx="492" cy="2775"/>
                </a:xfrm>
                <a:custGeom>
                  <a:avLst/>
                  <a:gdLst>
                    <a:gd name="T0" fmla="*/ 489 w 492"/>
                    <a:gd name="T1" fmla="*/ 0 h 2775"/>
                    <a:gd name="T2" fmla="*/ 342 w 492"/>
                    <a:gd name="T3" fmla="*/ 207 h 2775"/>
                    <a:gd name="T4" fmla="*/ 198 w 492"/>
                    <a:gd name="T5" fmla="*/ 441 h 2775"/>
                    <a:gd name="T6" fmla="*/ 90 w 492"/>
                    <a:gd name="T7" fmla="*/ 750 h 2775"/>
                    <a:gd name="T8" fmla="*/ 12 w 492"/>
                    <a:gd name="T9" fmla="*/ 1221 h 2775"/>
                    <a:gd name="T10" fmla="*/ 15 w 492"/>
                    <a:gd name="T11" fmla="*/ 1590 h 2775"/>
                    <a:gd name="T12" fmla="*/ 72 w 492"/>
                    <a:gd name="T13" fmla="*/ 1956 h 2775"/>
                    <a:gd name="T14" fmla="*/ 177 w 492"/>
                    <a:gd name="T15" fmla="*/ 2289 h 2775"/>
                    <a:gd name="T16" fmla="*/ 321 w 492"/>
                    <a:gd name="T17" fmla="*/ 2562 h 2775"/>
                    <a:gd name="T18" fmla="*/ 492 w 492"/>
                    <a:gd name="T19" fmla="*/ 2775 h 2775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492"/>
                    <a:gd name="T31" fmla="*/ 0 h 2775"/>
                    <a:gd name="T32" fmla="*/ 492 w 492"/>
                    <a:gd name="T33" fmla="*/ 2775 h 2775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492" h="2775">
                      <a:moveTo>
                        <a:pt x="489" y="0"/>
                      </a:moveTo>
                      <a:cubicBezTo>
                        <a:pt x="464" y="35"/>
                        <a:pt x="391" y="133"/>
                        <a:pt x="342" y="207"/>
                      </a:cubicBezTo>
                      <a:cubicBezTo>
                        <a:pt x="293" y="281"/>
                        <a:pt x="240" y="351"/>
                        <a:pt x="198" y="441"/>
                      </a:cubicBezTo>
                      <a:cubicBezTo>
                        <a:pt x="156" y="531"/>
                        <a:pt x="121" y="620"/>
                        <a:pt x="90" y="750"/>
                      </a:cubicBezTo>
                      <a:cubicBezTo>
                        <a:pt x="59" y="880"/>
                        <a:pt x="24" y="1081"/>
                        <a:pt x="12" y="1221"/>
                      </a:cubicBezTo>
                      <a:cubicBezTo>
                        <a:pt x="0" y="1361"/>
                        <a:pt x="5" y="1468"/>
                        <a:pt x="15" y="1590"/>
                      </a:cubicBezTo>
                      <a:cubicBezTo>
                        <a:pt x="25" y="1712"/>
                        <a:pt x="45" y="1840"/>
                        <a:pt x="72" y="1956"/>
                      </a:cubicBezTo>
                      <a:cubicBezTo>
                        <a:pt x="99" y="2072"/>
                        <a:pt x="136" y="2188"/>
                        <a:pt x="177" y="2289"/>
                      </a:cubicBezTo>
                      <a:cubicBezTo>
                        <a:pt x="218" y="2390"/>
                        <a:pt x="269" y="2481"/>
                        <a:pt x="321" y="2562"/>
                      </a:cubicBezTo>
                      <a:cubicBezTo>
                        <a:pt x="373" y="2643"/>
                        <a:pt x="463" y="2739"/>
                        <a:pt x="492" y="2775"/>
                      </a:cubicBezTo>
                    </a:path>
                  </a:pathLst>
                </a:custGeom>
                <a:noFill/>
                <a:ln w="19050" cmpd="sng">
                  <a:solidFill>
                    <a:schemeClr val="accent2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1367" name="Oval 144"/>
                <p:cNvSpPr>
                  <a:spLocks noChangeArrowheads="1"/>
                </p:cNvSpPr>
                <p:nvPr/>
              </p:nvSpPr>
              <p:spPr bwMode="auto">
                <a:xfrm>
                  <a:off x="912" y="1920"/>
                  <a:ext cx="240" cy="144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algn="ctr"/>
                  <a:r>
                    <a:rPr lang="uk-UA" sz="1600"/>
                    <a:t>140</a:t>
                  </a:r>
                  <a:r>
                    <a:rPr lang="uk-UA" sz="1600" baseline="40000"/>
                    <a:t>о</a:t>
                  </a:r>
                  <a:endParaRPr lang="ru-RU" sz="1600" baseline="40000"/>
                </a:p>
              </p:txBody>
            </p:sp>
          </p:grpSp>
          <p:grpSp>
            <p:nvGrpSpPr>
              <p:cNvPr id="11482" name="Group 145"/>
              <p:cNvGrpSpPr>
                <a:grpSpLocks/>
              </p:cNvGrpSpPr>
              <p:nvPr/>
            </p:nvGrpSpPr>
            <p:grpSpPr bwMode="auto">
              <a:xfrm>
                <a:off x="576" y="628"/>
                <a:ext cx="920" cy="2761"/>
                <a:chOff x="576" y="628"/>
                <a:chExt cx="920" cy="2761"/>
              </a:xfrm>
            </p:grpSpPr>
            <p:sp>
              <p:nvSpPr>
                <p:cNvPr id="11364" name="Freeform 146"/>
                <p:cNvSpPr>
                  <a:spLocks/>
                </p:cNvSpPr>
                <p:nvPr/>
              </p:nvSpPr>
              <p:spPr bwMode="auto">
                <a:xfrm>
                  <a:off x="678" y="628"/>
                  <a:ext cx="818" cy="2761"/>
                </a:xfrm>
                <a:custGeom>
                  <a:avLst/>
                  <a:gdLst>
                    <a:gd name="T0" fmla="*/ 818 w 818"/>
                    <a:gd name="T1" fmla="*/ 0 h 2761"/>
                    <a:gd name="T2" fmla="*/ 601 w 818"/>
                    <a:gd name="T3" fmla="*/ 120 h 2761"/>
                    <a:gd name="T4" fmla="*/ 426 w 818"/>
                    <a:gd name="T5" fmla="*/ 278 h 2761"/>
                    <a:gd name="T6" fmla="*/ 265 w 818"/>
                    <a:gd name="T7" fmla="*/ 464 h 2761"/>
                    <a:gd name="T8" fmla="*/ 144 w 818"/>
                    <a:gd name="T9" fmla="*/ 686 h 2761"/>
                    <a:gd name="T10" fmla="*/ 51 w 818"/>
                    <a:gd name="T11" fmla="*/ 956 h 2761"/>
                    <a:gd name="T12" fmla="*/ 9 w 818"/>
                    <a:gd name="T13" fmla="*/ 1169 h 2761"/>
                    <a:gd name="T14" fmla="*/ 0 w 818"/>
                    <a:gd name="T15" fmla="*/ 1364 h 2761"/>
                    <a:gd name="T16" fmla="*/ 12 w 818"/>
                    <a:gd name="T17" fmla="*/ 1574 h 2761"/>
                    <a:gd name="T18" fmla="*/ 63 w 818"/>
                    <a:gd name="T19" fmla="*/ 1850 h 2761"/>
                    <a:gd name="T20" fmla="*/ 225 w 818"/>
                    <a:gd name="T21" fmla="*/ 2243 h 2761"/>
                    <a:gd name="T22" fmla="*/ 402 w 818"/>
                    <a:gd name="T23" fmla="*/ 2456 h 2761"/>
                    <a:gd name="T24" fmla="*/ 564 w 818"/>
                    <a:gd name="T25" fmla="*/ 2621 h 2761"/>
                    <a:gd name="T26" fmla="*/ 788 w 818"/>
                    <a:gd name="T27" fmla="*/ 2761 h 2761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w 818"/>
                    <a:gd name="T43" fmla="*/ 0 h 2761"/>
                    <a:gd name="T44" fmla="*/ 818 w 818"/>
                    <a:gd name="T45" fmla="*/ 2761 h 2761"/>
                  </a:gdLst>
                  <a:ahLst/>
                  <a:cxnLst>
                    <a:cxn ang="T28">
                      <a:pos x="T0" y="T1"/>
                    </a:cxn>
                    <a:cxn ang="T29">
                      <a:pos x="T2" y="T3"/>
                    </a:cxn>
                    <a:cxn ang="T30">
                      <a:pos x="T4" y="T5"/>
                    </a:cxn>
                    <a:cxn ang="T31">
                      <a:pos x="T6" y="T7"/>
                    </a:cxn>
                    <a:cxn ang="T32">
                      <a:pos x="T8" y="T9"/>
                    </a:cxn>
                    <a:cxn ang="T33">
                      <a:pos x="T10" y="T11"/>
                    </a:cxn>
                    <a:cxn ang="T34">
                      <a:pos x="T12" y="T13"/>
                    </a:cxn>
                    <a:cxn ang="T35">
                      <a:pos x="T14" y="T15"/>
                    </a:cxn>
                    <a:cxn ang="T36">
                      <a:pos x="T16" y="T17"/>
                    </a:cxn>
                    <a:cxn ang="T37">
                      <a:pos x="T18" y="T19"/>
                    </a:cxn>
                    <a:cxn ang="T38">
                      <a:pos x="T20" y="T21"/>
                    </a:cxn>
                    <a:cxn ang="T39">
                      <a:pos x="T22" y="T23"/>
                    </a:cxn>
                    <a:cxn ang="T40">
                      <a:pos x="T24" y="T25"/>
                    </a:cxn>
                    <a:cxn ang="T41">
                      <a:pos x="T26" y="T27"/>
                    </a:cxn>
                  </a:cxnLst>
                  <a:rect l="T42" t="T43" r="T44" b="T45"/>
                  <a:pathLst>
                    <a:path w="818" h="2761">
                      <a:moveTo>
                        <a:pt x="818" y="0"/>
                      </a:moveTo>
                      <a:cubicBezTo>
                        <a:pt x="782" y="20"/>
                        <a:pt x="666" y="74"/>
                        <a:pt x="601" y="120"/>
                      </a:cubicBezTo>
                      <a:cubicBezTo>
                        <a:pt x="536" y="166"/>
                        <a:pt x="482" y="221"/>
                        <a:pt x="426" y="278"/>
                      </a:cubicBezTo>
                      <a:cubicBezTo>
                        <a:pt x="370" y="335"/>
                        <a:pt x="312" y="396"/>
                        <a:pt x="265" y="464"/>
                      </a:cubicBezTo>
                      <a:cubicBezTo>
                        <a:pt x="218" y="532"/>
                        <a:pt x="180" y="604"/>
                        <a:pt x="144" y="686"/>
                      </a:cubicBezTo>
                      <a:cubicBezTo>
                        <a:pt x="108" y="768"/>
                        <a:pt x="74" y="876"/>
                        <a:pt x="51" y="956"/>
                      </a:cubicBezTo>
                      <a:cubicBezTo>
                        <a:pt x="28" y="1036"/>
                        <a:pt x="17" y="1101"/>
                        <a:pt x="9" y="1169"/>
                      </a:cubicBezTo>
                      <a:cubicBezTo>
                        <a:pt x="1" y="1237"/>
                        <a:pt x="0" y="1297"/>
                        <a:pt x="0" y="1364"/>
                      </a:cubicBezTo>
                      <a:cubicBezTo>
                        <a:pt x="0" y="1431"/>
                        <a:pt x="2" y="1493"/>
                        <a:pt x="12" y="1574"/>
                      </a:cubicBezTo>
                      <a:cubicBezTo>
                        <a:pt x="22" y="1655"/>
                        <a:pt x="27" y="1738"/>
                        <a:pt x="63" y="1850"/>
                      </a:cubicBezTo>
                      <a:cubicBezTo>
                        <a:pt x="99" y="1962"/>
                        <a:pt x="168" y="2142"/>
                        <a:pt x="225" y="2243"/>
                      </a:cubicBezTo>
                      <a:cubicBezTo>
                        <a:pt x="282" y="2344"/>
                        <a:pt x="346" y="2393"/>
                        <a:pt x="402" y="2456"/>
                      </a:cubicBezTo>
                      <a:cubicBezTo>
                        <a:pt x="458" y="2519"/>
                        <a:pt x="500" y="2570"/>
                        <a:pt x="564" y="2621"/>
                      </a:cubicBezTo>
                      <a:cubicBezTo>
                        <a:pt x="628" y="2672"/>
                        <a:pt x="741" y="2732"/>
                        <a:pt x="788" y="2761"/>
                      </a:cubicBezTo>
                    </a:path>
                  </a:pathLst>
                </a:custGeom>
                <a:noFill/>
                <a:ln w="19050" cmpd="sng">
                  <a:solidFill>
                    <a:schemeClr val="accent2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1365" name="Oval 147"/>
                <p:cNvSpPr>
                  <a:spLocks noChangeArrowheads="1"/>
                </p:cNvSpPr>
                <p:nvPr/>
              </p:nvSpPr>
              <p:spPr bwMode="auto">
                <a:xfrm>
                  <a:off x="576" y="1920"/>
                  <a:ext cx="240" cy="144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algn="ctr"/>
                  <a:r>
                    <a:rPr lang="uk-UA" sz="1600"/>
                    <a:t>160</a:t>
                  </a:r>
                  <a:r>
                    <a:rPr lang="uk-UA" sz="1600" baseline="40000"/>
                    <a:t>о</a:t>
                  </a:r>
                  <a:endParaRPr lang="ru-RU" sz="1600" baseline="40000"/>
                </a:p>
              </p:txBody>
            </p:sp>
          </p:grpSp>
          <p:grpSp>
            <p:nvGrpSpPr>
              <p:cNvPr id="11483" name="Group 148"/>
              <p:cNvGrpSpPr>
                <a:grpSpLocks/>
              </p:cNvGrpSpPr>
              <p:nvPr/>
            </p:nvGrpSpPr>
            <p:grpSpPr bwMode="auto">
              <a:xfrm>
                <a:off x="1500" y="621"/>
                <a:ext cx="324" cy="2778"/>
                <a:chOff x="1500" y="621"/>
                <a:chExt cx="324" cy="2778"/>
              </a:xfrm>
            </p:grpSpPr>
            <p:sp>
              <p:nvSpPr>
                <p:cNvPr id="11362" name="Freeform 149"/>
                <p:cNvSpPr>
                  <a:spLocks/>
                </p:cNvSpPr>
                <p:nvPr/>
              </p:nvSpPr>
              <p:spPr bwMode="auto">
                <a:xfrm>
                  <a:off x="1500" y="621"/>
                  <a:ext cx="186" cy="2778"/>
                </a:xfrm>
                <a:custGeom>
                  <a:avLst/>
                  <a:gdLst>
                    <a:gd name="T0" fmla="*/ 21 w 186"/>
                    <a:gd name="T1" fmla="*/ 0 h 2778"/>
                    <a:gd name="T2" fmla="*/ 90 w 186"/>
                    <a:gd name="T3" fmla="*/ 267 h 2778"/>
                    <a:gd name="T4" fmla="*/ 129 w 186"/>
                    <a:gd name="T5" fmla="*/ 519 h 2778"/>
                    <a:gd name="T6" fmla="*/ 177 w 186"/>
                    <a:gd name="T7" fmla="*/ 876 h 2778"/>
                    <a:gd name="T8" fmla="*/ 183 w 186"/>
                    <a:gd name="T9" fmla="*/ 1221 h 2778"/>
                    <a:gd name="T10" fmla="*/ 180 w 186"/>
                    <a:gd name="T11" fmla="*/ 1554 h 2778"/>
                    <a:gd name="T12" fmla="*/ 171 w 186"/>
                    <a:gd name="T13" fmla="*/ 1884 h 2778"/>
                    <a:gd name="T14" fmla="*/ 144 w 186"/>
                    <a:gd name="T15" fmla="*/ 2130 h 2778"/>
                    <a:gd name="T16" fmla="*/ 129 w 186"/>
                    <a:gd name="T17" fmla="*/ 2244 h 2778"/>
                    <a:gd name="T18" fmla="*/ 63 w 186"/>
                    <a:gd name="T19" fmla="*/ 2571 h 2778"/>
                    <a:gd name="T20" fmla="*/ 0 w 186"/>
                    <a:gd name="T21" fmla="*/ 2778 h 2778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w 186"/>
                    <a:gd name="T34" fmla="*/ 0 h 2778"/>
                    <a:gd name="T35" fmla="*/ 186 w 186"/>
                    <a:gd name="T36" fmla="*/ 2778 h 2778"/>
                  </a:gdLst>
                  <a:ahLst/>
                  <a:cxnLst>
                    <a:cxn ang="T22">
                      <a:pos x="T0" y="T1"/>
                    </a:cxn>
                    <a:cxn ang="T23">
                      <a:pos x="T2" y="T3"/>
                    </a:cxn>
                    <a:cxn ang="T24">
                      <a:pos x="T4" y="T5"/>
                    </a:cxn>
                    <a:cxn ang="T25">
                      <a:pos x="T6" y="T7"/>
                    </a:cxn>
                    <a:cxn ang="T26">
                      <a:pos x="T8" y="T9"/>
                    </a:cxn>
                    <a:cxn ang="T27">
                      <a:pos x="T10" y="T11"/>
                    </a:cxn>
                    <a:cxn ang="T28">
                      <a:pos x="T12" y="T13"/>
                    </a:cxn>
                    <a:cxn ang="T29">
                      <a:pos x="T14" y="T15"/>
                    </a:cxn>
                    <a:cxn ang="T30">
                      <a:pos x="T16" y="T17"/>
                    </a:cxn>
                    <a:cxn ang="T31">
                      <a:pos x="T18" y="T19"/>
                    </a:cxn>
                    <a:cxn ang="T32">
                      <a:pos x="T20" y="T21"/>
                    </a:cxn>
                  </a:cxnLst>
                  <a:rect l="T33" t="T34" r="T35" b="T36"/>
                  <a:pathLst>
                    <a:path w="186" h="2778">
                      <a:moveTo>
                        <a:pt x="21" y="0"/>
                      </a:moveTo>
                      <a:cubicBezTo>
                        <a:pt x="32" y="44"/>
                        <a:pt x="72" y="181"/>
                        <a:pt x="90" y="267"/>
                      </a:cubicBezTo>
                      <a:cubicBezTo>
                        <a:pt x="108" y="353"/>
                        <a:pt x="115" y="418"/>
                        <a:pt x="129" y="519"/>
                      </a:cubicBezTo>
                      <a:cubicBezTo>
                        <a:pt x="143" y="620"/>
                        <a:pt x="168" y="759"/>
                        <a:pt x="177" y="876"/>
                      </a:cubicBezTo>
                      <a:cubicBezTo>
                        <a:pt x="186" y="993"/>
                        <a:pt x="182" y="1108"/>
                        <a:pt x="183" y="1221"/>
                      </a:cubicBezTo>
                      <a:cubicBezTo>
                        <a:pt x="184" y="1334"/>
                        <a:pt x="182" y="1444"/>
                        <a:pt x="180" y="1554"/>
                      </a:cubicBezTo>
                      <a:cubicBezTo>
                        <a:pt x="178" y="1664"/>
                        <a:pt x="177" y="1788"/>
                        <a:pt x="171" y="1884"/>
                      </a:cubicBezTo>
                      <a:cubicBezTo>
                        <a:pt x="165" y="1980"/>
                        <a:pt x="151" y="2070"/>
                        <a:pt x="144" y="2130"/>
                      </a:cubicBezTo>
                      <a:cubicBezTo>
                        <a:pt x="137" y="2190"/>
                        <a:pt x="142" y="2171"/>
                        <a:pt x="129" y="2244"/>
                      </a:cubicBezTo>
                      <a:cubicBezTo>
                        <a:pt x="116" y="2317"/>
                        <a:pt x="84" y="2482"/>
                        <a:pt x="63" y="2571"/>
                      </a:cubicBezTo>
                      <a:cubicBezTo>
                        <a:pt x="42" y="2660"/>
                        <a:pt x="13" y="2735"/>
                        <a:pt x="0" y="2778"/>
                      </a:cubicBezTo>
                    </a:path>
                  </a:pathLst>
                </a:custGeom>
                <a:noFill/>
                <a:ln w="19050" cmpd="sng">
                  <a:solidFill>
                    <a:schemeClr val="accent2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1363" name="Oval 150"/>
                <p:cNvSpPr>
                  <a:spLocks noChangeArrowheads="1"/>
                </p:cNvSpPr>
                <p:nvPr/>
              </p:nvSpPr>
              <p:spPr bwMode="auto">
                <a:xfrm>
                  <a:off x="1584" y="1920"/>
                  <a:ext cx="240" cy="144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algn="ctr"/>
                  <a:r>
                    <a:rPr lang="uk-UA" sz="1600"/>
                    <a:t>100</a:t>
                  </a:r>
                  <a:r>
                    <a:rPr lang="uk-UA" sz="1600" baseline="40000"/>
                    <a:t>о</a:t>
                  </a:r>
                  <a:endParaRPr lang="ru-RU" sz="1600" baseline="40000"/>
                </a:p>
              </p:txBody>
            </p:sp>
          </p:grpSp>
        </p:grpSp>
        <p:grpSp>
          <p:nvGrpSpPr>
            <p:cNvPr id="11484" name="Group 151"/>
            <p:cNvGrpSpPr>
              <a:grpSpLocks/>
            </p:cNvGrpSpPr>
            <p:nvPr/>
          </p:nvGrpSpPr>
          <p:grpSpPr bwMode="auto">
            <a:xfrm>
              <a:off x="3360" y="633"/>
              <a:ext cx="894" cy="2742"/>
              <a:chOff x="3360" y="633"/>
              <a:chExt cx="894" cy="2742"/>
            </a:xfrm>
          </p:grpSpPr>
          <p:sp>
            <p:nvSpPr>
              <p:cNvPr id="11345" name="Freeform 152"/>
              <p:cNvSpPr>
                <a:spLocks/>
              </p:cNvSpPr>
              <p:nvPr/>
            </p:nvSpPr>
            <p:spPr bwMode="auto">
              <a:xfrm>
                <a:off x="3411" y="633"/>
                <a:ext cx="843" cy="2742"/>
              </a:xfrm>
              <a:custGeom>
                <a:avLst/>
                <a:gdLst>
                  <a:gd name="T0" fmla="*/ 780 w 843"/>
                  <a:gd name="T1" fmla="*/ 0 h 2742"/>
                  <a:gd name="T2" fmla="*/ 600 w 843"/>
                  <a:gd name="T3" fmla="*/ 117 h 2742"/>
                  <a:gd name="T4" fmla="*/ 402 w 843"/>
                  <a:gd name="T5" fmla="*/ 285 h 2742"/>
                  <a:gd name="T6" fmla="*/ 165 w 843"/>
                  <a:gd name="T7" fmla="*/ 630 h 2742"/>
                  <a:gd name="T8" fmla="*/ 26 w 843"/>
                  <a:gd name="T9" fmla="*/ 1123 h 2742"/>
                  <a:gd name="T10" fmla="*/ 10 w 843"/>
                  <a:gd name="T11" fmla="*/ 1431 h 2742"/>
                  <a:gd name="T12" fmla="*/ 46 w 843"/>
                  <a:gd name="T13" fmla="*/ 1683 h 2742"/>
                  <a:gd name="T14" fmla="*/ 171 w 843"/>
                  <a:gd name="T15" fmla="*/ 2073 h 2742"/>
                  <a:gd name="T16" fmla="*/ 342 w 843"/>
                  <a:gd name="T17" fmla="*/ 2352 h 2742"/>
                  <a:gd name="T18" fmla="*/ 489 w 843"/>
                  <a:gd name="T19" fmla="*/ 2517 h 2742"/>
                  <a:gd name="T20" fmla="*/ 762 w 843"/>
                  <a:gd name="T21" fmla="*/ 2706 h 2742"/>
                  <a:gd name="T22" fmla="*/ 843 w 843"/>
                  <a:gd name="T23" fmla="*/ 2733 h 2742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w 843"/>
                  <a:gd name="T37" fmla="*/ 0 h 2742"/>
                  <a:gd name="T38" fmla="*/ 843 w 843"/>
                  <a:gd name="T39" fmla="*/ 2742 h 2742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T36" t="T37" r="T38" b="T39"/>
                <a:pathLst>
                  <a:path w="843" h="2742">
                    <a:moveTo>
                      <a:pt x="780" y="0"/>
                    </a:moveTo>
                    <a:cubicBezTo>
                      <a:pt x="750" y="19"/>
                      <a:pt x="663" y="70"/>
                      <a:pt x="600" y="117"/>
                    </a:cubicBezTo>
                    <a:cubicBezTo>
                      <a:pt x="537" y="164"/>
                      <a:pt x="475" y="199"/>
                      <a:pt x="402" y="285"/>
                    </a:cubicBezTo>
                    <a:cubicBezTo>
                      <a:pt x="329" y="371"/>
                      <a:pt x="228" y="490"/>
                      <a:pt x="165" y="630"/>
                    </a:cubicBezTo>
                    <a:cubicBezTo>
                      <a:pt x="102" y="770"/>
                      <a:pt x="52" y="990"/>
                      <a:pt x="26" y="1123"/>
                    </a:cubicBezTo>
                    <a:cubicBezTo>
                      <a:pt x="0" y="1256"/>
                      <a:pt x="7" y="1338"/>
                      <a:pt x="10" y="1431"/>
                    </a:cubicBezTo>
                    <a:cubicBezTo>
                      <a:pt x="13" y="1524"/>
                      <a:pt x="19" y="1576"/>
                      <a:pt x="46" y="1683"/>
                    </a:cubicBezTo>
                    <a:cubicBezTo>
                      <a:pt x="73" y="1790"/>
                      <a:pt x="122" y="1961"/>
                      <a:pt x="171" y="2073"/>
                    </a:cubicBezTo>
                    <a:cubicBezTo>
                      <a:pt x="220" y="2185"/>
                      <a:pt x="289" y="2278"/>
                      <a:pt x="342" y="2352"/>
                    </a:cubicBezTo>
                    <a:cubicBezTo>
                      <a:pt x="395" y="2426"/>
                      <a:pt x="419" y="2458"/>
                      <a:pt x="489" y="2517"/>
                    </a:cubicBezTo>
                    <a:cubicBezTo>
                      <a:pt x="559" y="2576"/>
                      <a:pt x="703" y="2670"/>
                      <a:pt x="762" y="2706"/>
                    </a:cubicBezTo>
                    <a:cubicBezTo>
                      <a:pt x="821" y="2742"/>
                      <a:pt x="826" y="2728"/>
                      <a:pt x="843" y="2733"/>
                    </a:cubicBezTo>
                  </a:path>
                </a:pathLst>
              </a:custGeom>
              <a:noFill/>
              <a:ln w="19050" cmpd="sng">
                <a:solidFill>
                  <a:schemeClr val="accent2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346" name="Oval 153"/>
              <p:cNvSpPr>
                <a:spLocks noChangeArrowheads="1"/>
              </p:cNvSpPr>
              <p:nvPr/>
            </p:nvSpPr>
            <p:spPr bwMode="auto">
              <a:xfrm>
                <a:off x="3360" y="1920"/>
                <a:ext cx="144" cy="144"/>
              </a:xfrm>
              <a:prstGeom prst="ellipse">
                <a:avLst/>
              </a:pr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uk-UA"/>
                  <a:t>20</a:t>
                </a:r>
                <a:r>
                  <a:rPr lang="uk-UA" baseline="40000"/>
                  <a:t>о</a:t>
                </a:r>
                <a:endParaRPr lang="ru-RU" baseline="40000"/>
              </a:p>
            </p:txBody>
          </p:sp>
        </p:grpSp>
        <p:grpSp>
          <p:nvGrpSpPr>
            <p:cNvPr id="11485" name="Group 154"/>
            <p:cNvGrpSpPr>
              <a:grpSpLocks/>
            </p:cNvGrpSpPr>
            <p:nvPr/>
          </p:nvGrpSpPr>
          <p:grpSpPr bwMode="auto">
            <a:xfrm>
              <a:off x="3648" y="636"/>
              <a:ext cx="600" cy="2751"/>
              <a:chOff x="3648" y="636"/>
              <a:chExt cx="600" cy="2751"/>
            </a:xfrm>
          </p:grpSpPr>
          <p:sp>
            <p:nvSpPr>
              <p:cNvPr id="11343" name="Freeform 155"/>
              <p:cNvSpPr>
                <a:spLocks/>
              </p:cNvSpPr>
              <p:nvPr/>
            </p:nvSpPr>
            <p:spPr bwMode="auto">
              <a:xfrm>
                <a:off x="3729" y="636"/>
                <a:ext cx="519" cy="2751"/>
              </a:xfrm>
              <a:custGeom>
                <a:avLst/>
                <a:gdLst>
                  <a:gd name="T0" fmla="*/ 486 w 519"/>
                  <a:gd name="T1" fmla="*/ 0 h 2751"/>
                  <a:gd name="T2" fmla="*/ 282 w 519"/>
                  <a:gd name="T3" fmla="*/ 243 h 2751"/>
                  <a:gd name="T4" fmla="*/ 96 w 519"/>
                  <a:gd name="T5" fmla="*/ 654 h 2751"/>
                  <a:gd name="T6" fmla="*/ 15 w 519"/>
                  <a:gd name="T7" fmla="*/ 1119 h 2751"/>
                  <a:gd name="T8" fmla="*/ 6 w 519"/>
                  <a:gd name="T9" fmla="*/ 1431 h 2751"/>
                  <a:gd name="T10" fmla="*/ 48 w 519"/>
                  <a:gd name="T11" fmla="*/ 1788 h 2751"/>
                  <a:gd name="T12" fmla="*/ 192 w 519"/>
                  <a:gd name="T13" fmla="*/ 2250 h 2751"/>
                  <a:gd name="T14" fmla="*/ 357 w 519"/>
                  <a:gd name="T15" fmla="*/ 2556 h 2751"/>
                  <a:gd name="T16" fmla="*/ 519 w 519"/>
                  <a:gd name="T17" fmla="*/ 2751 h 2751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519"/>
                  <a:gd name="T28" fmla="*/ 0 h 2751"/>
                  <a:gd name="T29" fmla="*/ 519 w 519"/>
                  <a:gd name="T30" fmla="*/ 2751 h 2751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519" h="2751">
                    <a:moveTo>
                      <a:pt x="486" y="0"/>
                    </a:moveTo>
                    <a:cubicBezTo>
                      <a:pt x="452" y="40"/>
                      <a:pt x="347" y="134"/>
                      <a:pt x="282" y="243"/>
                    </a:cubicBezTo>
                    <a:cubicBezTo>
                      <a:pt x="217" y="352"/>
                      <a:pt x="141" y="508"/>
                      <a:pt x="96" y="654"/>
                    </a:cubicBezTo>
                    <a:cubicBezTo>
                      <a:pt x="51" y="800"/>
                      <a:pt x="30" y="990"/>
                      <a:pt x="15" y="1119"/>
                    </a:cubicBezTo>
                    <a:cubicBezTo>
                      <a:pt x="0" y="1248"/>
                      <a:pt x="1" y="1320"/>
                      <a:pt x="6" y="1431"/>
                    </a:cubicBezTo>
                    <a:cubicBezTo>
                      <a:pt x="11" y="1542"/>
                      <a:pt x="17" y="1652"/>
                      <a:pt x="48" y="1788"/>
                    </a:cubicBezTo>
                    <a:cubicBezTo>
                      <a:pt x="79" y="1924"/>
                      <a:pt x="141" y="2122"/>
                      <a:pt x="192" y="2250"/>
                    </a:cubicBezTo>
                    <a:cubicBezTo>
                      <a:pt x="243" y="2378"/>
                      <a:pt x="303" y="2472"/>
                      <a:pt x="357" y="2556"/>
                    </a:cubicBezTo>
                    <a:cubicBezTo>
                      <a:pt x="411" y="2640"/>
                      <a:pt x="485" y="2711"/>
                      <a:pt x="519" y="2751"/>
                    </a:cubicBezTo>
                  </a:path>
                </a:pathLst>
              </a:custGeom>
              <a:noFill/>
              <a:ln w="19050" cmpd="sng">
                <a:solidFill>
                  <a:schemeClr val="accent2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344" name="Oval 156"/>
              <p:cNvSpPr>
                <a:spLocks noChangeArrowheads="1"/>
              </p:cNvSpPr>
              <p:nvPr/>
            </p:nvSpPr>
            <p:spPr bwMode="auto">
              <a:xfrm>
                <a:off x="3648" y="1920"/>
                <a:ext cx="144" cy="144"/>
              </a:xfrm>
              <a:prstGeom prst="ellipse">
                <a:avLst/>
              </a:pr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uk-UA"/>
                  <a:t>40</a:t>
                </a:r>
                <a:r>
                  <a:rPr lang="uk-UA" baseline="40000"/>
                  <a:t>о</a:t>
                </a:r>
                <a:endParaRPr lang="ru-RU" baseline="40000"/>
              </a:p>
            </p:txBody>
          </p:sp>
        </p:grpSp>
        <p:grpSp>
          <p:nvGrpSpPr>
            <p:cNvPr id="11486" name="Group 157"/>
            <p:cNvGrpSpPr>
              <a:grpSpLocks/>
            </p:cNvGrpSpPr>
            <p:nvPr/>
          </p:nvGrpSpPr>
          <p:grpSpPr bwMode="auto">
            <a:xfrm>
              <a:off x="3984" y="627"/>
              <a:ext cx="261" cy="2742"/>
              <a:chOff x="3984" y="627"/>
              <a:chExt cx="261" cy="2742"/>
            </a:xfrm>
          </p:grpSpPr>
          <p:sp>
            <p:nvSpPr>
              <p:cNvPr id="11341" name="Freeform 158"/>
              <p:cNvSpPr>
                <a:spLocks/>
              </p:cNvSpPr>
              <p:nvPr/>
            </p:nvSpPr>
            <p:spPr bwMode="auto">
              <a:xfrm>
                <a:off x="4067" y="627"/>
                <a:ext cx="178" cy="2742"/>
              </a:xfrm>
              <a:custGeom>
                <a:avLst/>
                <a:gdLst>
                  <a:gd name="T0" fmla="*/ 154 w 178"/>
                  <a:gd name="T1" fmla="*/ 0 h 2742"/>
                  <a:gd name="T2" fmla="*/ 67 w 178"/>
                  <a:gd name="T3" fmla="*/ 342 h 2742"/>
                  <a:gd name="T4" fmla="*/ 16 w 178"/>
                  <a:gd name="T5" fmla="*/ 771 h 2742"/>
                  <a:gd name="T6" fmla="*/ 1 w 178"/>
                  <a:gd name="T7" fmla="*/ 1176 h 2742"/>
                  <a:gd name="T8" fmla="*/ 7 w 178"/>
                  <a:gd name="T9" fmla="*/ 1470 h 2742"/>
                  <a:gd name="T10" fmla="*/ 22 w 178"/>
                  <a:gd name="T11" fmla="*/ 1761 h 2742"/>
                  <a:gd name="T12" fmla="*/ 52 w 178"/>
                  <a:gd name="T13" fmla="*/ 2151 h 2742"/>
                  <a:gd name="T14" fmla="*/ 118 w 178"/>
                  <a:gd name="T15" fmla="*/ 2508 h 2742"/>
                  <a:gd name="T16" fmla="*/ 178 w 178"/>
                  <a:gd name="T17" fmla="*/ 2742 h 2742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178"/>
                  <a:gd name="T28" fmla="*/ 0 h 2742"/>
                  <a:gd name="T29" fmla="*/ 178 w 178"/>
                  <a:gd name="T30" fmla="*/ 2742 h 2742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178" h="2742">
                    <a:moveTo>
                      <a:pt x="154" y="0"/>
                    </a:moveTo>
                    <a:cubicBezTo>
                      <a:pt x="140" y="57"/>
                      <a:pt x="90" y="214"/>
                      <a:pt x="67" y="342"/>
                    </a:cubicBezTo>
                    <a:cubicBezTo>
                      <a:pt x="44" y="470"/>
                      <a:pt x="27" y="632"/>
                      <a:pt x="16" y="771"/>
                    </a:cubicBezTo>
                    <a:cubicBezTo>
                      <a:pt x="5" y="910"/>
                      <a:pt x="2" y="1060"/>
                      <a:pt x="1" y="1176"/>
                    </a:cubicBezTo>
                    <a:cubicBezTo>
                      <a:pt x="0" y="1292"/>
                      <a:pt x="4" y="1373"/>
                      <a:pt x="7" y="1470"/>
                    </a:cubicBezTo>
                    <a:cubicBezTo>
                      <a:pt x="10" y="1567"/>
                      <a:pt x="15" y="1648"/>
                      <a:pt x="22" y="1761"/>
                    </a:cubicBezTo>
                    <a:cubicBezTo>
                      <a:pt x="29" y="1874"/>
                      <a:pt x="36" y="2027"/>
                      <a:pt x="52" y="2151"/>
                    </a:cubicBezTo>
                    <a:cubicBezTo>
                      <a:pt x="68" y="2275"/>
                      <a:pt x="97" y="2410"/>
                      <a:pt x="118" y="2508"/>
                    </a:cubicBezTo>
                    <a:cubicBezTo>
                      <a:pt x="139" y="2606"/>
                      <a:pt x="166" y="2693"/>
                      <a:pt x="178" y="2742"/>
                    </a:cubicBezTo>
                  </a:path>
                </a:pathLst>
              </a:custGeom>
              <a:noFill/>
              <a:ln w="19050" cmpd="sng">
                <a:solidFill>
                  <a:schemeClr val="accent2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342" name="Oval 159"/>
              <p:cNvSpPr>
                <a:spLocks noChangeArrowheads="1"/>
              </p:cNvSpPr>
              <p:nvPr/>
            </p:nvSpPr>
            <p:spPr bwMode="auto">
              <a:xfrm>
                <a:off x="3984" y="1920"/>
                <a:ext cx="144" cy="144"/>
              </a:xfrm>
              <a:prstGeom prst="ellipse">
                <a:avLst/>
              </a:pr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uk-UA"/>
                  <a:t>60</a:t>
                </a:r>
                <a:r>
                  <a:rPr lang="uk-UA" baseline="40000"/>
                  <a:t>о</a:t>
                </a:r>
                <a:endParaRPr lang="ru-RU" baseline="40000"/>
              </a:p>
            </p:txBody>
          </p:sp>
        </p:grpSp>
        <p:grpSp>
          <p:nvGrpSpPr>
            <p:cNvPr id="11487" name="Group 160"/>
            <p:cNvGrpSpPr>
              <a:grpSpLocks/>
            </p:cNvGrpSpPr>
            <p:nvPr/>
          </p:nvGrpSpPr>
          <p:grpSpPr bwMode="auto">
            <a:xfrm>
              <a:off x="4221" y="627"/>
              <a:ext cx="243" cy="2763"/>
              <a:chOff x="4221" y="627"/>
              <a:chExt cx="243" cy="2763"/>
            </a:xfrm>
          </p:grpSpPr>
          <p:sp>
            <p:nvSpPr>
              <p:cNvPr id="11339" name="Freeform 161"/>
              <p:cNvSpPr>
                <a:spLocks/>
              </p:cNvSpPr>
              <p:nvPr/>
            </p:nvSpPr>
            <p:spPr bwMode="auto">
              <a:xfrm>
                <a:off x="4221" y="627"/>
                <a:ext cx="197" cy="2763"/>
              </a:xfrm>
              <a:custGeom>
                <a:avLst/>
                <a:gdLst>
                  <a:gd name="T0" fmla="*/ 0 w 197"/>
                  <a:gd name="T1" fmla="*/ 0 h 2763"/>
                  <a:gd name="T2" fmla="*/ 105 w 197"/>
                  <a:gd name="T3" fmla="*/ 363 h 2763"/>
                  <a:gd name="T4" fmla="*/ 162 w 197"/>
                  <a:gd name="T5" fmla="*/ 822 h 2763"/>
                  <a:gd name="T6" fmla="*/ 183 w 197"/>
                  <a:gd name="T7" fmla="*/ 1281 h 2763"/>
                  <a:gd name="T8" fmla="*/ 192 w 197"/>
                  <a:gd name="T9" fmla="*/ 1449 h 2763"/>
                  <a:gd name="T10" fmla="*/ 189 w 197"/>
                  <a:gd name="T11" fmla="*/ 1824 h 2763"/>
                  <a:gd name="T12" fmla="*/ 144 w 197"/>
                  <a:gd name="T13" fmla="*/ 2253 h 2763"/>
                  <a:gd name="T14" fmla="*/ 36 w 197"/>
                  <a:gd name="T15" fmla="*/ 2763 h 2763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197"/>
                  <a:gd name="T25" fmla="*/ 0 h 2763"/>
                  <a:gd name="T26" fmla="*/ 197 w 197"/>
                  <a:gd name="T27" fmla="*/ 2763 h 2763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197" h="2763">
                    <a:moveTo>
                      <a:pt x="0" y="0"/>
                    </a:moveTo>
                    <a:cubicBezTo>
                      <a:pt x="17" y="60"/>
                      <a:pt x="78" y="226"/>
                      <a:pt x="105" y="363"/>
                    </a:cubicBezTo>
                    <a:cubicBezTo>
                      <a:pt x="132" y="500"/>
                      <a:pt x="149" y="669"/>
                      <a:pt x="162" y="822"/>
                    </a:cubicBezTo>
                    <a:cubicBezTo>
                      <a:pt x="175" y="975"/>
                      <a:pt x="178" y="1177"/>
                      <a:pt x="183" y="1281"/>
                    </a:cubicBezTo>
                    <a:cubicBezTo>
                      <a:pt x="188" y="1385"/>
                      <a:pt x="191" y="1359"/>
                      <a:pt x="192" y="1449"/>
                    </a:cubicBezTo>
                    <a:cubicBezTo>
                      <a:pt x="193" y="1539"/>
                      <a:pt x="197" y="1690"/>
                      <a:pt x="189" y="1824"/>
                    </a:cubicBezTo>
                    <a:cubicBezTo>
                      <a:pt x="181" y="1958"/>
                      <a:pt x="169" y="2097"/>
                      <a:pt x="144" y="2253"/>
                    </a:cubicBezTo>
                    <a:cubicBezTo>
                      <a:pt x="119" y="2409"/>
                      <a:pt x="58" y="2657"/>
                      <a:pt x="36" y="2763"/>
                    </a:cubicBezTo>
                  </a:path>
                </a:pathLst>
              </a:custGeom>
              <a:noFill/>
              <a:ln w="19050" cmpd="sng">
                <a:solidFill>
                  <a:schemeClr val="accent2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340" name="Oval 162"/>
              <p:cNvSpPr>
                <a:spLocks noChangeArrowheads="1"/>
              </p:cNvSpPr>
              <p:nvPr/>
            </p:nvSpPr>
            <p:spPr bwMode="auto">
              <a:xfrm>
                <a:off x="4320" y="1920"/>
                <a:ext cx="144" cy="144"/>
              </a:xfrm>
              <a:prstGeom prst="ellipse">
                <a:avLst/>
              </a:pr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uk-UA"/>
                  <a:t>80</a:t>
                </a:r>
                <a:r>
                  <a:rPr lang="uk-UA" baseline="40000"/>
                  <a:t>о</a:t>
                </a:r>
                <a:endParaRPr lang="ru-RU" baseline="40000"/>
              </a:p>
            </p:txBody>
          </p:sp>
        </p:grpSp>
        <p:grpSp>
          <p:nvGrpSpPr>
            <p:cNvPr id="11264" name="Group 163"/>
            <p:cNvGrpSpPr>
              <a:grpSpLocks/>
            </p:cNvGrpSpPr>
            <p:nvPr/>
          </p:nvGrpSpPr>
          <p:grpSpPr bwMode="auto">
            <a:xfrm>
              <a:off x="4227" y="621"/>
              <a:ext cx="621" cy="2760"/>
              <a:chOff x="4227" y="621"/>
              <a:chExt cx="621" cy="2760"/>
            </a:xfrm>
          </p:grpSpPr>
          <p:sp>
            <p:nvSpPr>
              <p:cNvPr id="11337" name="Freeform 164"/>
              <p:cNvSpPr>
                <a:spLocks/>
              </p:cNvSpPr>
              <p:nvPr/>
            </p:nvSpPr>
            <p:spPr bwMode="auto">
              <a:xfrm>
                <a:off x="4227" y="621"/>
                <a:ext cx="522" cy="2760"/>
              </a:xfrm>
              <a:custGeom>
                <a:avLst/>
                <a:gdLst>
                  <a:gd name="T0" fmla="*/ 0 w 522"/>
                  <a:gd name="T1" fmla="*/ 0 h 2760"/>
                  <a:gd name="T2" fmla="*/ 210 w 522"/>
                  <a:gd name="T3" fmla="*/ 240 h 2760"/>
                  <a:gd name="T4" fmla="*/ 351 w 522"/>
                  <a:gd name="T5" fmla="*/ 513 h 2760"/>
                  <a:gd name="T6" fmla="*/ 480 w 522"/>
                  <a:gd name="T7" fmla="*/ 948 h 2760"/>
                  <a:gd name="T8" fmla="*/ 516 w 522"/>
                  <a:gd name="T9" fmla="*/ 1380 h 2760"/>
                  <a:gd name="T10" fmla="*/ 513 w 522"/>
                  <a:gd name="T11" fmla="*/ 1560 h 2760"/>
                  <a:gd name="T12" fmla="*/ 462 w 522"/>
                  <a:gd name="T13" fmla="*/ 1929 h 2760"/>
                  <a:gd name="T14" fmla="*/ 333 w 522"/>
                  <a:gd name="T15" fmla="*/ 2319 h 2760"/>
                  <a:gd name="T16" fmla="*/ 204 w 522"/>
                  <a:gd name="T17" fmla="*/ 2550 h 2760"/>
                  <a:gd name="T18" fmla="*/ 36 w 522"/>
                  <a:gd name="T19" fmla="*/ 2760 h 2760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522"/>
                  <a:gd name="T31" fmla="*/ 0 h 2760"/>
                  <a:gd name="T32" fmla="*/ 522 w 522"/>
                  <a:gd name="T33" fmla="*/ 2760 h 2760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522" h="2760">
                    <a:moveTo>
                      <a:pt x="0" y="0"/>
                    </a:moveTo>
                    <a:cubicBezTo>
                      <a:pt x="35" y="40"/>
                      <a:pt x="151" y="155"/>
                      <a:pt x="210" y="240"/>
                    </a:cubicBezTo>
                    <a:cubicBezTo>
                      <a:pt x="269" y="325"/>
                      <a:pt x="306" y="395"/>
                      <a:pt x="351" y="513"/>
                    </a:cubicBezTo>
                    <a:cubicBezTo>
                      <a:pt x="396" y="631"/>
                      <a:pt x="453" y="804"/>
                      <a:pt x="480" y="948"/>
                    </a:cubicBezTo>
                    <a:cubicBezTo>
                      <a:pt x="507" y="1092"/>
                      <a:pt x="511" y="1278"/>
                      <a:pt x="516" y="1380"/>
                    </a:cubicBezTo>
                    <a:cubicBezTo>
                      <a:pt x="521" y="1482"/>
                      <a:pt x="522" y="1469"/>
                      <a:pt x="513" y="1560"/>
                    </a:cubicBezTo>
                    <a:cubicBezTo>
                      <a:pt x="504" y="1651"/>
                      <a:pt x="492" y="1802"/>
                      <a:pt x="462" y="1929"/>
                    </a:cubicBezTo>
                    <a:cubicBezTo>
                      <a:pt x="432" y="2056"/>
                      <a:pt x="376" y="2216"/>
                      <a:pt x="333" y="2319"/>
                    </a:cubicBezTo>
                    <a:cubicBezTo>
                      <a:pt x="290" y="2422"/>
                      <a:pt x="253" y="2477"/>
                      <a:pt x="204" y="2550"/>
                    </a:cubicBezTo>
                    <a:cubicBezTo>
                      <a:pt x="155" y="2623"/>
                      <a:pt x="71" y="2716"/>
                      <a:pt x="36" y="2760"/>
                    </a:cubicBezTo>
                  </a:path>
                </a:pathLst>
              </a:custGeom>
              <a:noFill/>
              <a:ln w="19050" cmpd="sng">
                <a:solidFill>
                  <a:schemeClr val="accent2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338" name="Oval 165"/>
              <p:cNvSpPr>
                <a:spLocks noChangeArrowheads="1"/>
              </p:cNvSpPr>
              <p:nvPr/>
            </p:nvSpPr>
            <p:spPr bwMode="auto">
              <a:xfrm>
                <a:off x="4608" y="1920"/>
                <a:ext cx="240" cy="144"/>
              </a:xfrm>
              <a:prstGeom prst="ellipse">
                <a:avLst/>
              </a:pr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uk-UA" sz="1600"/>
                  <a:t>100</a:t>
                </a:r>
                <a:r>
                  <a:rPr lang="uk-UA" sz="1600" baseline="40000"/>
                  <a:t>о</a:t>
                </a:r>
                <a:endParaRPr lang="ru-RU" sz="1600" baseline="40000"/>
              </a:p>
            </p:txBody>
          </p:sp>
        </p:grpSp>
        <p:grpSp>
          <p:nvGrpSpPr>
            <p:cNvPr id="11265" name="Group 166"/>
            <p:cNvGrpSpPr>
              <a:grpSpLocks/>
            </p:cNvGrpSpPr>
            <p:nvPr/>
          </p:nvGrpSpPr>
          <p:grpSpPr bwMode="auto">
            <a:xfrm>
              <a:off x="4236" y="621"/>
              <a:ext cx="948" cy="2760"/>
              <a:chOff x="4236" y="621"/>
              <a:chExt cx="948" cy="2760"/>
            </a:xfrm>
          </p:grpSpPr>
          <p:sp>
            <p:nvSpPr>
              <p:cNvPr id="11335" name="Freeform 167"/>
              <p:cNvSpPr>
                <a:spLocks/>
              </p:cNvSpPr>
              <p:nvPr/>
            </p:nvSpPr>
            <p:spPr bwMode="auto">
              <a:xfrm>
                <a:off x="4236" y="621"/>
                <a:ext cx="838" cy="2760"/>
              </a:xfrm>
              <a:custGeom>
                <a:avLst/>
                <a:gdLst>
                  <a:gd name="T0" fmla="*/ 0 w 838"/>
                  <a:gd name="T1" fmla="*/ 0 h 2760"/>
                  <a:gd name="T2" fmla="*/ 168 w 838"/>
                  <a:gd name="T3" fmla="*/ 93 h 2760"/>
                  <a:gd name="T4" fmla="*/ 324 w 838"/>
                  <a:gd name="T5" fmla="*/ 207 h 2760"/>
                  <a:gd name="T6" fmla="*/ 531 w 838"/>
                  <a:gd name="T7" fmla="*/ 429 h 2760"/>
                  <a:gd name="T8" fmla="*/ 666 w 838"/>
                  <a:gd name="T9" fmla="*/ 678 h 2760"/>
                  <a:gd name="T10" fmla="*/ 750 w 838"/>
                  <a:gd name="T11" fmla="*/ 882 h 2760"/>
                  <a:gd name="T12" fmla="*/ 828 w 838"/>
                  <a:gd name="T13" fmla="*/ 1350 h 2760"/>
                  <a:gd name="T14" fmla="*/ 807 w 838"/>
                  <a:gd name="T15" fmla="*/ 1656 h 2760"/>
                  <a:gd name="T16" fmla="*/ 729 w 838"/>
                  <a:gd name="T17" fmla="*/ 1941 h 2760"/>
                  <a:gd name="T18" fmla="*/ 549 w 838"/>
                  <a:gd name="T19" fmla="*/ 2316 h 2760"/>
                  <a:gd name="T20" fmla="*/ 267 w 838"/>
                  <a:gd name="T21" fmla="*/ 2607 h 2760"/>
                  <a:gd name="T22" fmla="*/ 48 w 838"/>
                  <a:gd name="T23" fmla="*/ 2760 h 2760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w 838"/>
                  <a:gd name="T37" fmla="*/ 0 h 2760"/>
                  <a:gd name="T38" fmla="*/ 838 w 838"/>
                  <a:gd name="T39" fmla="*/ 2760 h 2760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T36" t="T37" r="T38" b="T39"/>
                <a:pathLst>
                  <a:path w="838" h="2760">
                    <a:moveTo>
                      <a:pt x="0" y="0"/>
                    </a:moveTo>
                    <a:cubicBezTo>
                      <a:pt x="28" y="15"/>
                      <a:pt x="114" y="59"/>
                      <a:pt x="168" y="93"/>
                    </a:cubicBezTo>
                    <a:cubicBezTo>
                      <a:pt x="222" y="127"/>
                      <a:pt x="264" y="151"/>
                      <a:pt x="324" y="207"/>
                    </a:cubicBezTo>
                    <a:cubicBezTo>
                      <a:pt x="384" y="263"/>
                      <a:pt x="474" y="351"/>
                      <a:pt x="531" y="429"/>
                    </a:cubicBezTo>
                    <a:cubicBezTo>
                      <a:pt x="588" y="507"/>
                      <a:pt x="630" y="603"/>
                      <a:pt x="666" y="678"/>
                    </a:cubicBezTo>
                    <a:cubicBezTo>
                      <a:pt x="702" y="753"/>
                      <a:pt x="723" y="770"/>
                      <a:pt x="750" y="882"/>
                    </a:cubicBezTo>
                    <a:cubicBezTo>
                      <a:pt x="777" y="994"/>
                      <a:pt x="818" y="1221"/>
                      <a:pt x="828" y="1350"/>
                    </a:cubicBezTo>
                    <a:cubicBezTo>
                      <a:pt x="838" y="1479"/>
                      <a:pt x="823" y="1558"/>
                      <a:pt x="807" y="1656"/>
                    </a:cubicBezTo>
                    <a:cubicBezTo>
                      <a:pt x="791" y="1754"/>
                      <a:pt x="772" y="1831"/>
                      <a:pt x="729" y="1941"/>
                    </a:cubicBezTo>
                    <a:cubicBezTo>
                      <a:pt x="686" y="2051"/>
                      <a:pt x="626" y="2205"/>
                      <a:pt x="549" y="2316"/>
                    </a:cubicBezTo>
                    <a:cubicBezTo>
                      <a:pt x="472" y="2427"/>
                      <a:pt x="350" y="2533"/>
                      <a:pt x="267" y="2607"/>
                    </a:cubicBezTo>
                    <a:cubicBezTo>
                      <a:pt x="184" y="2681"/>
                      <a:pt x="94" y="2728"/>
                      <a:pt x="48" y="2760"/>
                    </a:cubicBezTo>
                  </a:path>
                </a:pathLst>
              </a:custGeom>
              <a:noFill/>
              <a:ln w="19050" cmpd="sng">
                <a:solidFill>
                  <a:schemeClr val="accent2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336" name="Oval 168"/>
              <p:cNvSpPr>
                <a:spLocks noChangeArrowheads="1"/>
              </p:cNvSpPr>
              <p:nvPr/>
            </p:nvSpPr>
            <p:spPr bwMode="auto">
              <a:xfrm>
                <a:off x="4944" y="1920"/>
                <a:ext cx="240" cy="144"/>
              </a:xfrm>
              <a:prstGeom prst="ellipse">
                <a:avLst/>
              </a:pr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uk-UA" sz="1600"/>
                  <a:t>120</a:t>
                </a:r>
                <a:r>
                  <a:rPr lang="uk-UA" sz="1600" baseline="40000"/>
                  <a:t>о</a:t>
                </a:r>
                <a:endParaRPr lang="ru-RU" sz="1600" baseline="40000"/>
              </a:p>
            </p:txBody>
          </p:sp>
        </p:grpSp>
        <p:grpSp>
          <p:nvGrpSpPr>
            <p:cNvPr id="11266" name="Group 169"/>
            <p:cNvGrpSpPr>
              <a:grpSpLocks/>
            </p:cNvGrpSpPr>
            <p:nvPr/>
          </p:nvGrpSpPr>
          <p:grpSpPr bwMode="auto">
            <a:xfrm>
              <a:off x="4236" y="615"/>
              <a:ext cx="1236" cy="2775"/>
              <a:chOff x="4236" y="615"/>
              <a:chExt cx="1236" cy="2775"/>
            </a:xfrm>
          </p:grpSpPr>
          <p:sp>
            <p:nvSpPr>
              <p:cNvPr id="11333" name="Freeform 170"/>
              <p:cNvSpPr>
                <a:spLocks/>
              </p:cNvSpPr>
              <p:nvPr/>
            </p:nvSpPr>
            <p:spPr bwMode="auto">
              <a:xfrm>
                <a:off x="4236" y="615"/>
                <a:ext cx="1130" cy="2775"/>
              </a:xfrm>
              <a:custGeom>
                <a:avLst/>
                <a:gdLst>
                  <a:gd name="T0" fmla="*/ 0 w 1130"/>
                  <a:gd name="T1" fmla="*/ 0 h 2775"/>
                  <a:gd name="T2" fmla="*/ 249 w 1130"/>
                  <a:gd name="T3" fmla="*/ 81 h 2775"/>
                  <a:gd name="T4" fmla="*/ 507 w 1130"/>
                  <a:gd name="T5" fmla="*/ 210 h 2775"/>
                  <a:gd name="T6" fmla="*/ 756 w 1130"/>
                  <a:gd name="T7" fmla="*/ 438 h 2775"/>
                  <a:gd name="T8" fmla="*/ 984 w 1130"/>
                  <a:gd name="T9" fmla="*/ 783 h 2775"/>
                  <a:gd name="T10" fmla="*/ 1095 w 1130"/>
                  <a:gd name="T11" fmla="*/ 1122 h 2775"/>
                  <a:gd name="T12" fmla="*/ 1119 w 1130"/>
                  <a:gd name="T13" fmla="*/ 1494 h 2775"/>
                  <a:gd name="T14" fmla="*/ 1032 w 1130"/>
                  <a:gd name="T15" fmla="*/ 1890 h 2775"/>
                  <a:gd name="T16" fmla="*/ 918 w 1130"/>
                  <a:gd name="T17" fmla="*/ 2118 h 2775"/>
                  <a:gd name="T18" fmla="*/ 663 w 1130"/>
                  <a:gd name="T19" fmla="*/ 2436 h 2775"/>
                  <a:gd name="T20" fmla="*/ 432 w 1130"/>
                  <a:gd name="T21" fmla="*/ 2610 h 2775"/>
                  <a:gd name="T22" fmla="*/ 42 w 1130"/>
                  <a:gd name="T23" fmla="*/ 2775 h 2775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w 1130"/>
                  <a:gd name="T37" fmla="*/ 0 h 2775"/>
                  <a:gd name="T38" fmla="*/ 1130 w 1130"/>
                  <a:gd name="T39" fmla="*/ 2775 h 2775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T36" t="T37" r="T38" b="T39"/>
                <a:pathLst>
                  <a:path w="1130" h="2775">
                    <a:moveTo>
                      <a:pt x="0" y="0"/>
                    </a:moveTo>
                    <a:cubicBezTo>
                      <a:pt x="41" y="13"/>
                      <a:pt x="165" y="46"/>
                      <a:pt x="249" y="81"/>
                    </a:cubicBezTo>
                    <a:cubicBezTo>
                      <a:pt x="333" y="116"/>
                      <a:pt x="423" y="151"/>
                      <a:pt x="507" y="210"/>
                    </a:cubicBezTo>
                    <a:cubicBezTo>
                      <a:pt x="591" y="269"/>
                      <a:pt x="677" y="343"/>
                      <a:pt x="756" y="438"/>
                    </a:cubicBezTo>
                    <a:cubicBezTo>
                      <a:pt x="835" y="533"/>
                      <a:pt x="928" y="669"/>
                      <a:pt x="984" y="783"/>
                    </a:cubicBezTo>
                    <a:cubicBezTo>
                      <a:pt x="1040" y="897"/>
                      <a:pt x="1073" y="1004"/>
                      <a:pt x="1095" y="1122"/>
                    </a:cubicBezTo>
                    <a:cubicBezTo>
                      <a:pt x="1117" y="1240"/>
                      <a:pt x="1130" y="1366"/>
                      <a:pt x="1119" y="1494"/>
                    </a:cubicBezTo>
                    <a:cubicBezTo>
                      <a:pt x="1108" y="1622"/>
                      <a:pt x="1066" y="1786"/>
                      <a:pt x="1032" y="1890"/>
                    </a:cubicBezTo>
                    <a:cubicBezTo>
                      <a:pt x="998" y="1994"/>
                      <a:pt x="979" y="2027"/>
                      <a:pt x="918" y="2118"/>
                    </a:cubicBezTo>
                    <a:cubicBezTo>
                      <a:pt x="857" y="2209"/>
                      <a:pt x="744" y="2354"/>
                      <a:pt x="663" y="2436"/>
                    </a:cubicBezTo>
                    <a:cubicBezTo>
                      <a:pt x="582" y="2518"/>
                      <a:pt x="536" y="2553"/>
                      <a:pt x="432" y="2610"/>
                    </a:cubicBezTo>
                    <a:cubicBezTo>
                      <a:pt x="328" y="2667"/>
                      <a:pt x="123" y="2741"/>
                      <a:pt x="42" y="2775"/>
                    </a:cubicBezTo>
                  </a:path>
                </a:pathLst>
              </a:custGeom>
              <a:noFill/>
              <a:ln w="19050" cmpd="sng">
                <a:solidFill>
                  <a:schemeClr val="accent2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334" name="Oval 171"/>
              <p:cNvSpPr>
                <a:spLocks noChangeArrowheads="1"/>
              </p:cNvSpPr>
              <p:nvPr/>
            </p:nvSpPr>
            <p:spPr bwMode="auto">
              <a:xfrm>
                <a:off x="5232" y="1920"/>
                <a:ext cx="240" cy="144"/>
              </a:xfrm>
              <a:prstGeom prst="ellipse">
                <a:avLst/>
              </a:pr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uk-UA" sz="1600"/>
                  <a:t>140</a:t>
                </a:r>
                <a:r>
                  <a:rPr lang="uk-UA" sz="1600" baseline="40000"/>
                  <a:t>о</a:t>
                </a:r>
                <a:endParaRPr lang="ru-RU" sz="1600" baseline="40000"/>
              </a:p>
            </p:txBody>
          </p:sp>
        </p:grpSp>
        <p:grpSp>
          <p:nvGrpSpPr>
            <p:cNvPr id="11267" name="Group 172"/>
            <p:cNvGrpSpPr>
              <a:grpSpLocks/>
            </p:cNvGrpSpPr>
            <p:nvPr/>
          </p:nvGrpSpPr>
          <p:grpSpPr bwMode="auto">
            <a:xfrm>
              <a:off x="0" y="615"/>
              <a:ext cx="5760" cy="2796"/>
              <a:chOff x="0" y="615"/>
              <a:chExt cx="5760" cy="2796"/>
            </a:xfrm>
          </p:grpSpPr>
          <p:grpSp>
            <p:nvGrpSpPr>
              <p:cNvPr id="11268" name="Group 173"/>
              <p:cNvGrpSpPr>
                <a:grpSpLocks/>
              </p:cNvGrpSpPr>
              <p:nvPr/>
            </p:nvGrpSpPr>
            <p:grpSpPr bwMode="auto">
              <a:xfrm>
                <a:off x="0" y="615"/>
                <a:ext cx="1485" cy="2796"/>
                <a:chOff x="0" y="615"/>
                <a:chExt cx="1485" cy="2796"/>
              </a:xfrm>
            </p:grpSpPr>
            <p:sp>
              <p:nvSpPr>
                <p:cNvPr id="11331" name="Freeform 174"/>
                <p:cNvSpPr>
                  <a:spLocks/>
                </p:cNvSpPr>
                <p:nvPr/>
              </p:nvSpPr>
              <p:spPr bwMode="auto">
                <a:xfrm>
                  <a:off x="117" y="615"/>
                  <a:ext cx="1368" cy="2796"/>
                </a:xfrm>
                <a:custGeom>
                  <a:avLst/>
                  <a:gdLst>
                    <a:gd name="T0" fmla="*/ 1350 w 1368"/>
                    <a:gd name="T1" fmla="*/ 0 h 2796"/>
                    <a:gd name="T2" fmla="*/ 1098 w 1368"/>
                    <a:gd name="T3" fmla="*/ 30 h 2796"/>
                    <a:gd name="T4" fmla="*/ 891 w 1368"/>
                    <a:gd name="T5" fmla="*/ 84 h 2796"/>
                    <a:gd name="T6" fmla="*/ 702 w 1368"/>
                    <a:gd name="T7" fmla="*/ 183 h 2796"/>
                    <a:gd name="T8" fmla="*/ 471 w 1368"/>
                    <a:gd name="T9" fmla="*/ 348 h 2796"/>
                    <a:gd name="T10" fmla="*/ 273 w 1368"/>
                    <a:gd name="T11" fmla="*/ 567 h 2796"/>
                    <a:gd name="T12" fmla="*/ 129 w 1368"/>
                    <a:gd name="T13" fmla="*/ 807 h 2796"/>
                    <a:gd name="T14" fmla="*/ 51 w 1368"/>
                    <a:gd name="T15" fmla="*/ 1032 h 2796"/>
                    <a:gd name="T16" fmla="*/ 0 w 1368"/>
                    <a:gd name="T17" fmla="*/ 1383 h 2796"/>
                    <a:gd name="T18" fmla="*/ 9 w 1368"/>
                    <a:gd name="T19" fmla="*/ 1512 h 2796"/>
                    <a:gd name="T20" fmla="*/ 39 w 1368"/>
                    <a:gd name="T21" fmla="*/ 1728 h 2796"/>
                    <a:gd name="T22" fmla="*/ 204 w 1368"/>
                    <a:gd name="T23" fmla="*/ 2118 h 2796"/>
                    <a:gd name="T24" fmla="*/ 447 w 1368"/>
                    <a:gd name="T25" fmla="*/ 2412 h 2796"/>
                    <a:gd name="T26" fmla="*/ 612 w 1368"/>
                    <a:gd name="T27" fmla="*/ 2550 h 2796"/>
                    <a:gd name="T28" fmla="*/ 732 w 1368"/>
                    <a:gd name="T29" fmla="*/ 2616 h 2796"/>
                    <a:gd name="T30" fmla="*/ 1038 w 1368"/>
                    <a:gd name="T31" fmla="*/ 2742 h 2796"/>
                    <a:gd name="T32" fmla="*/ 1368 w 1368"/>
                    <a:gd name="T33" fmla="*/ 2796 h 279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w 1368"/>
                    <a:gd name="T52" fmla="*/ 0 h 2796"/>
                    <a:gd name="T53" fmla="*/ 1368 w 1368"/>
                    <a:gd name="T54" fmla="*/ 2796 h 2796"/>
                  </a:gdLst>
                  <a:ahLst/>
                  <a:cxnLst>
                    <a:cxn ang="T34">
                      <a:pos x="T0" y="T1"/>
                    </a:cxn>
                    <a:cxn ang="T35">
                      <a:pos x="T2" y="T3"/>
                    </a:cxn>
                    <a:cxn ang="T36">
                      <a:pos x="T4" y="T5"/>
                    </a:cxn>
                    <a:cxn ang="T37">
                      <a:pos x="T6" y="T7"/>
                    </a:cxn>
                    <a:cxn ang="T38">
                      <a:pos x="T8" y="T9"/>
                    </a:cxn>
                    <a:cxn ang="T39">
                      <a:pos x="T10" y="T11"/>
                    </a:cxn>
                    <a:cxn ang="T40">
                      <a:pos x="T12" y="T13"/>
                    </a:cxn>
                    <a:cxn ang="T41">
                      <a:pos x="T14" y="T15"/>
                    </a:cxn>
                    <a:cxn ang="T42">
                      <a:pos x="T16" y="T17"/>
                    </a:cxn>
                    <a:cxn ang="T43">
                      <a:pos x="T18" y="T19"/>
                    </a:cxn>
                    <a:cxn ang="T44">
                      <a:pos x="T20" y="T21"/>
                    </a:cxn>
                    <a:cxn ang="T45">
                      <a:pos x="T22" y="T23"/>
                    </a:cxn>
                    <a:cxn ang="T46">
                      <a:pos x="T24" y="T25"/>
                    </a:cxn>
                    <a:cxn ang="T47">
                      <a:pos x="T26" y="T27"/>
                    </a:cxn>
                    <a:cxn ang="T48">
                      <a:pos x="T28" y="T29"/>
                    </a:cxn>
                    <a:cxn ang="T49">
                      <a:pos x="T30" y="T31"/>
                    </a:cxn>
                    <a:cxn ang="T50">
                      <a:pos x="T32" y="T33"/>
                    </a:cxn>
                  </a:cxnLst>
                  <a:rect l="T51" t="T52" r="T53" b="T54"/>
                  <a:pathLst>
                    <a:path w="1368" h="2796">
                      <a:moveTo>
                        <a:pt x="1350" y="0"/>
                      </a:moveTo>
                      <a:cubicBezTo>
                        <a:pt x="1308" y="5"/>
                        <a:pt x="1174" y="16"/>
                        <a:pt x="1098" y="30"/>
                      </a:cubicBezTo>
                      <a:cubicBezTo>
                        <a:pt x="1022" y="44"/>
                        <a:pt x="957" y="59"/>
                        <a:pt x="891" y="84"/>
                      </a:cubicBezTo>
                      <a:cubicBezTo>
                        <a:pt x="825" y="109"/>
                        <a:pt x="772" y="139"/>
                        <a:pt x="702" y="183"/>
                      </a:cubicBezTo>
                      <a:cubicBezTo>
                        <a:pt x="632" y="227"/>
                        <a:pt x="543" y="284"/>
                        <a:pt x="471" y="348"/>
                      </a:cubicBezTo>
                      <a:cubicBezTo>
                        <a:pt x="399" y="412"/>
                        <a:pt x="330" y="491"/>
                        <a:pt x="273" y="567"/>
                      </a:cubicBezTo>
                      <a:cubicBezTo>
                        <a:pt x="216" y="643"/>
                        <a:pt x="166" y="730"/>
                        <a:pt x="129" y="807"/>
                      </a:cubicBezTo>
                      <a:cubicBezTo>
                        <a:pt x="92" y="884"/>
                        <a:pt x="73" y="936"/>
                        <a:pt x="51" y="1032"/>
                      </a:cubicBezTo>
                      <a:lnTo>
                        <a:pt x="0" y="1383"/>
                      </a:lnTo>
                      <a:lnTo>
                        <a:pt x="9" y="1512"/>
                      </a:lnTo>
                      <a:lnTo>
                        <a:pt x="39" y="1728"/>
                      </a:lnTo>
                      <a:cubicBezTo>
                        <a:pt x="71" y="1829"/>
                        <a:pt x="136" y="2004"/>
                        <a:pt x="204" y="2118"/>
                      </a:cubicBezTo>
                      <a:cubicBezTo>
                        <a:pt x="272" y="2232"/>
                        <a:pt x="379" y="2340"/>
                        <a:pt x="447" y="2412"/>
                      </a:cubicBezTo>
                      <a:cubicBezTo>
                        <a:pt x="515" y="2484"/>
                        <a:pt x="565" y="2516"/>
                        <a:pt x="612" y="2550"/>
                      </a:cubicBezTo>
                      <a:cubicBezTo>
                        <a:pt x="659" y="2584"/>
                        <a:pt x="661" y="2584"/>
                        <a:pt x="732" y="2616"/>
                      </a:cubicBezTo>
                      <a:cubicBezTo>
                        <a:pt x="803" y="2648"/>
                        <a:pt x="932" y="2712"/>
                        <a:pt x="1038" y="2742"/>
                      </a:cubicBezTo>
                      <a:cubicBezTo>
                        <a:pt x="1144" y="2772"/>
                        <a:pt x="1299" y="2785"/>
                        <a:pt x="1368" y="2796"/>
                      </a:cubicBezTo>
                    </a:path>
                  </a:pathLst>
                </a:custGeom>
                <a:noFill/>
                <a:ln w="19050" cmpd="sng">
                  <a:solidFill>
                    <a:schemeClr val="accent2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1332" name="Oval 175"/>
                <p:cNvSpPr>
                  <a:spLocks noChangeArrowheads="1"/>
                </p:cNvSpPr>
                <p:nvPr/>
              </p:nvSpPr>
              <p:spPr bwMode="auto">
                <a:xfrm>
                  <a:off x="0" y="1920"/>
                  <a:ext cx="240" cy="144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algn="ctr"/>
                  <a:r>
                    <a:rPr lang="uk-UA" sz="1600"/>
                    <a:t>160</a:t>
                  </a:r>
                  <a:r>
                    <a:rPr lang="uk-UA" sz="1600" baseline="40000"/>
                    <a:t>о</a:t>
                  </a:r>
                  <a:endParaRPr lang="ru-RU" sz="1600" baseline="40000"/>
                </a:p>
              </p:txBody>
            </p:sp>
          </p:grpSp>
          <p:grpSp>
            <p:nvGrpSpPr>
              <p:cNvPr id="11269" name="Group 176"/>
              <p:cNvGrpSpPr>
                <a:grpSpLocks/>
              </p:cNvGrpSpPr>
              <p:nvPr/>
            </p:nvGrpSpPr>
            <p:grpSpPr bwMode="auto">
              <a:xfrm>
                <a:off x="4254" y="615"/>
                <a:ext cx="1506" cy="2784"/>
                <a:chOff x="4254" y="615"/>
                <a:chExt cx="1506" cy="2784"/>
              </a:xfrm>
            </p:grpSpPr>
            <p:sp>
              <p:nvSpPr>
                <p:cNvPr id="11329" name="Freeform 177"/>
                <p:cNvSpPr>
                  <a:spLocks/>
                </p:cNvSpPr>
                <p:nvPr/>
              </p:nvSpPr>
              <p:spPr bwMode="auto">
                <a:xfrm>
                  <a:off x="4254" y="615"/>
                  <a:ext cx="1360" cy="2784"/>
                </a:xfrm>
                <a:custGeom>
                  <a:avLst/>
                  <a:gdLst>
                    <a:gd name="T0" fmla="*/ 0 w 1360"/>
                    <a:gd name="T1" fmla="*/ 0 h 2784"/>
                    <a:gd name="T2" fmla="*/ 450 w 1360"/>
                    <a:gd name="T3" fmla="*/ 84 h 2784"/>
                    <a:gd name="T4" fmla="*/ 759 w 1360"/>
                    <a:gd name="T5" fmla="*/ 243 h 2784"/>
                    <a:gd name="T6" fmla="*/ 1017 w 1360"/>
                    <a:gd name="T7" fmla="*/ 486 h 2784"/>
                    <a:gd name="T8" fmla="*/ 1200 w 1360"/>
                    <a:gd name="T9" fmla="*/ 756 h 2784"/>
                    <a:gd name="T10" fmla="*/ 1335 w 1360"/>
                    <a:gd name="T11" fmla="*/ 1128 h 2784"/>
                    <a:gd name="T12" fmla="*/ 1350 w 1360"/>
                    <a:gd name="T13" fmla="*/ 1518 h 2784"/>
                    <a:gd name="T14" fmla="*/ 1290 w 1360"/>
                    <a:gd name="T15" fmla="*/ 1803 h 2784"/>
                    <a:gd name="T16" fmla="*/ 1188 w 1360"/>
                    <a:gd name="T17" fmla="*/ 2055 h 2784"/>
                    <a:gd name="T18" fmla="*/ 942 w 1360"/>
                    <a:gd name="T19" fmla="*/ 2373 h 2784"/>
                    <a:gd name="T20" fmla="*/ 675 w 1360"/>
                    <a:gd name="T21" fmla="*/ 2583 h 2784"/>
                    <a:gd name="T22" fmla="*/ 366 w 1360"/>
                    <a:gd name="T23" fmla="*/ 2718 h 2784"/>
                    <a:gd name="T24" fmla="*/ 42 w 1360"/>
                    <a:gd name="T25" fmla="*/ 2784 h 2784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w 1360"/>
                    <a:gd name="T40" fmla="*/ 0 h 2784"/>
                    <a:gd name="T41" fmla="*/ 1360 w 1360"/>
                    <a:gd name="T42" fmla="*/ 2784 h 2784"/>
                  </a:gdLst>
                  <a:ahLst/>
                  <a:cxnLst>
                    <a:cxn ang="T26">
                      <a:pos x="T0" y="T1"/>
                    </a:cxn>
                    <a:cxn ang="T27">
                      <a:pos x="T2" y="T3"/>
                    </a:cxn>
                    <a:cxn ang="T28">
                      <a:pos x="T4" y="T5"/>
                    </a:cxn>
                    <a:cxn ang="T29">
                      <a:pos x="T6" y="T7"/>
                    </a:cxn>
                    <a:cxn ang="T30">
                      <a:pos x="T8" y="T9"/>
                    </a:cxn>
                    <a:cxn ang="T31">
                      <a:pos x="T10" y="T11"/>
                    </a:cxn>
                    <a:cxn ang="T32">
                      <a:pos x="T12" y="T13"/>
                    </a:cxn>
                    <a:cxn ang="T33">
                      <a:pos x="T14" y="T15"/>
                    </a:cxn>
                    <a:cxn ang="T34">
                      <a:pos x="T16" y="T17"/>
                    </a:cxn>
                    <a:cxn ang="T35">
                      <a:pos x="T18" y="T19"/>
                    </a:cxn>
                    <a:cxn ang="T36">
                      <a:pos x="T20" y="T21"/>
                    </a:cxn>
                    <a:cxn ang="T37">
                      <a:pos x="T22" y="T23"/>
                    </a:cxn>
                    <a:cxn ang="T38">
                      <a:pos x="T24" y="T25"/>
                    </a:cxn>
                  </a:cxnLst>
                  <a:rect l="T39" t="T40" r="T41" b="T42"/>
                  <a:pathLst>
                    <a:path w="1360" h="2784">
                      <a:moveTo>
                        <a:pt x="0" y="0"/>
                      </a:moveTo>
                      <a:cubicBezTo>
                        <a:pt x="75" y="14"/>
                        <a:pt x="324" y="44"/>
                        <a:pt x="450" y="84"/>
                      </a:cubicBezTo>
                      <a:cubicBezTo>
                        <a:pt x="576" y="124"/>
                        <a:pt x="664" y="176"/>
                        <a:pt x="759" y="243"/>
                      </a:cubicBezTo>
                      <a:cubicBezTo>
                        <a:pt x="854" y="310"/>
                        <a:pt x="944" y="401"/>
                        <a:pt x="1017" y="486"/>
                      </a:cubicBezTo>
                      <a:cubicBezTo>
                        <a:pt x="1090" y="571"/>
                        <a:pt x="1147" y="649"/>
                        <a:pt x="1200" y="756"/>
                      </a:cubicBezTo>
                      <a:cubicBezTo>
                        <a:pt x="1253" y="863"/>
                        <a:pt x="1310" y="1001"/>
                        <a:pt x="1335" y="1128"/>
                      </a:cubicBezTo>
                      <a:cubicBezTo>
                        <a:pt x="1360" y="1255"/>
                        <a:pt x="1357" y="1406"/>
                        <a:pt x="1350" y="1518"/>
                      </a:cubicBezTo>
                      <a:cubicBezTo>
                        <a:pt x="1343" y="1630"/>
                        <a:pt x="1317" y="1713"/>
                        <a:pt x="1290" y="1803"/>
                      </a:cubicBezTo>
                      <a:cubicBezTo>
                        <a:pt x="1263" y="1893"/>
                        <a:pt x="1246" y="1960"/>
                        <a:pt x="1188" y="2055"/>
                      </a:cubicBezTo>
                      <a:cubicBezTo>
                        <a:pt x="1130" y="2150"/>
                        <a:pt x="1027" y="2285"/>
                        <a:pt x="942" y="2373"/>
                      </a:cubicBezTo>
                      <a:cubicBezTo>
                        <a:pt x="857" y="2461"/>
                        <a:pt x="771" y="2526"/>
                        <a:pt x="675" y="2583"/>
                      </a:cubicBezTo>
                      <a:cubicBezTo>
                        <a:pt x="579" y="2640"/>
                        <a:pt x="471" y="2685"/>
                        <a:pt x="366" y="2718"/>
                      </a:cubicBezTo>
                      <a:cubicBezTo>
                        <a:pt x="261" y="2751"/>
                        <a:pt x="109" y="2770"/>
                        <a:pt x="42" y="2784"/>
                      </a:cubicBezTo>
                    </a:path>
                  </a:pathLst>
                </a:custGeom>
                <a:noFill/>
                <a:ln w="19050" cmpd="sng">
                  <a:solidFill>
                    <a:schemeClr val="accent2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1330" name="Oval 178"/>
                <p:cNvSpPr>
                  <a:spLocks noChangeArrowheads="1"/>
                </p:cNvSpPr>
                <p:nvPr/>
              </p:nvSpPr>
              <p:spPr bwMode="auto">
                <a:xfrm>
                  <a:off x="5520" y="1920"/>
                  <a:ext cx="240" cy="144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algn="ctr"/>
                  <a:r>
                    <a:rPr lang="uk-UA" sz="1600"/>
                    <a:t>160</a:t>
                  </a:r>
                  <a:r>
                    <a:rPr lang="uk-UA" sz="1600" baseline="40000"/>
                    <a:t>о</a:t>
                  </a:r>
                  <a:endParaRPr lang="ru-RU" sz="1600" baseline="40000"/>
                </a:p>
              </p:txBody>
            </p:sp>
          </p:grpSp>
        </p:grpSp>
        <p:grpSp>
          <p:nvGrpSpPr>
            <p:cNvPr id="11270" name="Group 179"/>
            <p:cNvGrpSpPr>
              <a:grpSpLocks/>
            </p:cNvGrpSpPr>
            <p:nvPr/>
          </p:nvGrpSpPr>
          <p:grpSpPr bwMode="auto">
            <a:xfrm>
              <a:off x="288" y="601"/>
              <a:ext cx="5143" cy="2795"/>
              <a:chOff x="288" y="601"/>
              <a:chExt cx="5143" cy="2795"/>
            </a:xfrm>
          </p:grpSpPr>
          <p:grpSp>
            <p:nvGrpSpPr>
              <p:cNvPr id="11271" name="Group 180"/>
              <p:cNvGrpSpPr>
                <a:grpSpLocks/>
              </p:cNvGrpSpPr>
              <p:nvPr/>
            </p:nvGrpSpPr>
            <p:grpSpPr bwMode="auto">
              <a:xfrm>
                <a:off x="288" y="624"/>
                <a:ext cx="1212" cy="2772"/>
                <a:chOff x="288" y="624"/>
                <a:chExt cx="1212" cy="2772"/>
              </a:xfrm>
            </p:grpSpPr>
            <p:sp>
              <p:nvSpPr>
                <p:cNvPr id="11325" name="Freeform 181"/>
                <p:cNvSpPr>
                  <a:spLocks/>
                </p:cNvSpPr>
                <p:nvPr/>
              </p:nvSpPr>
              <p:spPr bwMode="auto">
                <a:xfrm>
                  <a:off x="384" y="624"/>
                  <a:ext cx="1116" cy="2772"/>
                </a:xfrm>
                <a:custGeom>
                  <a:avLst/>
                  <a:gdLst>
                    <a:gd name="T0" fmla="*/ 1104 w 1116"/>
                    <a:gd name="T1" fmla="*/ 0 h 2772"/>
                    <a:gd name="T2" fmla="*/ 918 w 1116"/>
                    <a:gd name="T3" fmla="*/ 48 h 2772"/>
                    <a:gd name="T4" fmla="*/ 780 w 1116"/>
                    <a:gd name="T5" fmla="*/ 114 h 2772"/>
                    <a:gd name="T6" fmla="*/ 534 w 1116"/>
                    <a:gd name="T7" fmla="*/ 258 h 2772"/>
                    <a:gd name="T8" fmla="*/ 297 w 1116"/>
                    <a:gd name="T9" fmla="*/ 498 h 2772"/>
                    <a:gd name="T10" fmla="*/ 180 w 1116"/>
                    <a:gd name="T11" fmla="*/ 678 h 2772"/>
                    <a:gd name="T12" fmla="*/ 72 w 1116"/>
                    <a:gd name="T13" fmla="*/ 939 h 2772"/>
                    <a:gd name="T14" fmla="*/ 18 w 1116"/>
                    <a:gd name="T15" fmla="*/ 1140 h 2772"/>
                    <a:gd name="T16" fmla="*/ 0 w 1116"/>
                    <a:gd name="T17" fmla="*/ 1392 h 2772"/>
                    <a:gd name="T18" fmla="*/ 45 w 1116"/>
                    <a:gd name="T19" fmla="*/ 1701 h 2772"/>
                    <a:gd name="T20" fmla="*/ 153 w 1116"/>
                    <a:gd name="T21" fmla="*/ 2037 h 2772"/>
                    <a:gd name="T22" fmla="*/ 393 w 1116"/>
                    <a:gd name="T23" fmla="*/ 2376 h 2772"/>
                    <a:gd name="T24" fmla="*/ 660 w 1116"/>
                    <a:gd name="T25" fmla="*/ 2601 h 2772"/>
                    <a:gd name="T26" fmla="*/ 933 w 1116"/>
                    <a:gd name="T27" fmla="*/ 2727 h 2772"/>
                    <a:gd name="T28" fmla="*/ 1116 w 1116"/>
                    <a:gd name="T29" fmla="*/ 2772 h 2772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w 1116"/>
                    <a:gd name="T46" fmla="*/ 0 h 2772"/>
                    <a:gd name="T47" fmla="*/ 1116 w 1116"/>
                    <a:gd name="T48" fmla="*/ 2772 h 2772"/>
                  </a:gdLst>
                  <a:ahLst/>
                  <a:cxnLst>
                    <a:cxn ang="T30">
                      <a:pos x="T0" y="T1"/>
                    </a:cxn>
                    <a:cxn ang="T31">
                      <a:pos x="T2" y="T3"/>
                    </a:cxn>
                    <a:cxn ang="T32">
                      <a:pos x="T4" y="T5"/>
                    </a:cxn>
                    <a:cxn ang="T33">
                      <a:pos x="T6" y="T7"/>
                    </a:cxn>
                    <a:cxn ang="T34">
                      <a:pos x="T8" y="T9"/>
                    </a:cxn>
                    <a:cxn ang="T35">
                      <a:pos x="T10" y="T11"/>
                    </a:cxn>
                    <a:cxn ang="T36">
                      <a:pos x="T12" y="T13"/>
                    </a:cxn>
                    <a:cxn ang="T37">
                      <a:pos x="T14" y="T15"/>
                    </a:cxn>
                    <a:cxn ang="T38">
                      <a:pos x="T16" y="T17"/>
                    </a:cxn>
                    <a:cxn ang="T39">
                      <a:pos x="T18" y="T19"/>
                    </a:cxn>
                    <a:cxn ang="T40">
                      <a:pos x="T20" y="T21"/>
                    </a:cxn>
                    <a:cxn ang="T41">
                      <a:pos x="T22" y="T23"/>
                    </a:cxn>
                    <a:cxn ang="T42">
                      <a:pos x="T24" y="T25"/>
                    </a:cxn>
                    <a:cxn ang="T43">
                      <a:pos x="T26" y="T27"/>
                    </a:cxn>
                    <a:cxn ang="T44">
                      <a:pos x="T28" y="T29"/>
                    </a:cxn>
                  </a:cxnLst>
                  <a:rect l="T45" t="T46" r="T47" b="T48"/>
                  <a:pathLst>
                    <a:path w="1116" h="2772">
                      <a:moveTo>
                        <a:pt x="1104" y="0"/>
                      </a:moveTo>
                      <a:cubicBezTo>
                        <a:pt x="1073" y="8"/>
                        <a:pt x="972" y="29"/>
                        <a:pt x="918" y="48"/>
                      </a:cubicBezTo>
                      <a:cubicBezTo>
                        <a:pt x="864" y="67"/>
                        <a:pt x="844" y="79"/>
                        <a:pt x="780" y="114"/>
                      </a:cubicBezTo>
                      <a:cubicBezTo>
                        <a:pt x="716" y="149"/>
                        <a:pt x="614" y="194"/>
                        <a:pt x="534" y="258"/>
                      </a:cubicBezTo>
                      <a:cubicBezTo>
                        <a:pt x="454" y="322"/>
                        <a:pt x="356" y="428"/>
                        <a:pt x="297" y="498"/>
                      </a:cubicBezTo>
                      <a:cubicBezTo>
                        <a:pt x="238" y="568"/>
                        <a:pt x="217" y="605"/>
                        <a:pt x="180" y="678"/>
                      </a:cubicBezTo>
                      <a:cubicBezTo>
                        <a:pt x="143" y="751"/>
                        <a:pt x="99" y="862"/>
                        <a:pt x="72" y="939"/>
                      </a:cubicBezTo>
                      <a:lnTo>
                        <a:pt x="18" y="1140"/>
                      </a:lnTo>
                      <a:lnTo>
                        <a:pt x="0" y="1392"/>
                      </a:lnTo>
                      <a:cubicBezTo>
                        <a:pt x="4" y="1485"/>
                        <a:pt x="20" y="1594"/>
                        <a:pt x="45" y="1701"/>
                      </a:cubicBezTo>
                      <a:cubicBezTo>
                        <a:pt x="70" y="1808"/>
                        <a:pt x="95" y="1925"/>
                        <a:pt x="153" y="2037"/>
                      </a:cubicBezTo>
                      <a:cubicBezTo>
                        <a:pt x="211" y="2149"/>
                        <a:pt x="308" y="2282"/>
                        <a:pt x="393" y="2376"/>
                      </a:cubicBezTo>
                      <a:cubicBezTo>
                        <a:pt x="478" y="2470"/>
                        <a:pt x="570" y="2542"/>
                        <a:pt x="660" y="2601"/>
                      </a:cubicBezTo>
                      <a:cubicBezTo>
                        <a:pt x="750" y="2660"/>
                        <a:pt x="857" y="2698"/>
                        <a:pt x="933" y="2727"/>
                      </a:cubicBezTo>
                      <a:cubicBezTo>
                        <a:pt x="1009" y="2756"/>
                        <a:pt x="1078" y="2763"/>
                        <a:pt x="1116" y="2772"/>
                      </a:cubicBezTo>
                    </a:path>
                  </a:pathLst>
                </a:custGeom>
                <a:noFill/>
                <a:ln w="57150" cmpd="sng">
                  <a:solidFill>
                    <a:schemeClr val="accent2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1326" name="Oval 182"/>
                <p:cNvSpPr>
                  <a:spLocks noChangeArrowheads="1"/>
                </p:cNvSpPr>
                <p:nvPr/>
              </p:nvSpPr>
              <p:spPr bwMode="auto">
                <a:xfrm>
                  <a:off x="288" y="1920"/>
                  <a:ext cx="288" cy="144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algn="ctr"/>
                  <a:r>
                    <a:rPr lang="uk-UA"/>
                    <a:t>180</a:t>
                  </a:r>
                  <a:r>
                    <a:rPr lang="uk-UA" baseline="40000"/>
                    <a:t>о</a:t>
                  </a:r>
                  <a:endParaRPr lang="ru-RU" baseline="40000"/>
                </a:p>
              </p:txBody>
            </p:sp>
          </p:grpSp>
          <p:grpSp>
            <p:nvGrpSpPr>
              <p:cNvPr id="11272" name="Group 183"/>
              <p:cNvGrpSpPr>
                <a:grpSpLocks/>
              </p:cNvGrpSpPr>
              <p:nvPr/>
            </p:nvGrpSpPr>
            <p:grpSpPr bwMode="auto">
              <a:xfrm>
                <a:off x="4271" y="601"/>
                <a:ext cx="1160" cy="379"/>
                <a:chOff x="4271" y="601"/>
                <a:chExt cx="1160" cy="379"/>
              </a:xfrm>
            </p:grpSpPr>
            <p:sp>
              <p:nvSpPr>
                <p:cNvPr id="11323" name="Freeform 184"/>
                <p:cNvSpPr>
                  <a:spLocks/>
                </p:cNvSpPr>
                <p:nvPr/>
              </p:nvSpPr>
              <p:spPr bwMode="auto">
                <a:xfrm>
                  <a:off x="4271" y="601"/>
                  <a:ext cx="1160" cy="379"/>
                </a:xfrm>
                <a:custGeom>
                  <a:avLst/>
                  <a:gdLst>
                    <a:gd name="T0" fmla="*/ 0 w 1160"/>
                    <a:gd name="T1" fmla="*/ 12 h 379"/>
                    <a:gd name="T2" fmla="*/ 430 w 1160"/>
                    <a:gd name="T3" fmla="*/ 11 h 379"/>
                    <a:gd name="T4" fmla="*/ 676 w 1160"/>
                    <a:gd name="T5" fmla="*/ 77 h 379"/>
                    <a:gd name="T6" fmla="*/ 958 w 1160"/>
                    <a:gd name="T7" fmla="*/ 222 h 379"/>
                    <a:gd name="T8" fmla="*/ 1160 w 1160"/>
                    <a:gd name="T9" fmla="*/ 379 h 379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160"/>
                    <a:gd name="T16" fmla="*/ 0 h 379"/>
                    <a:gd name="T17" fmla="*/ 1160 w 1160"/>
                    <a:gd name="T18" fmla="*/ 379 h 379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160" h="379">
                      <a:moveTo>
                        <a:pt x="0" y="12"/>
                      </a:moveTo>
                      <a:cubicBezTo>
                        <a:pt x="72" y="12"/>
                        <a:pt x="317" y="0"/>
                        <a:pt x="430" y="11"/>
                      </a:cubicBezTo>
                      <a:cubicBezTo>
                        <a:pt x="543" y="22"/>
                        <a:pt x="588" y="42"/>
                        <a:pt x="676" y="77"/>
                      </a:cubicBezTo>
                      <a:cubicBezTo>
                        <a:pt x="764" y="112"/>
                        <a:pt x="877" y="172"/>
                        <a:pt x="958" y="222"/>
                      </a:cubicBezTo>
                      <a:cubicBezTo>
                        <a:pt x="1039" y="272"/>
                        <a:pt x="1118" y="346"/>
                        <a:pt x="1160" y="379"/>
                      </a:cubicBezTo>
                    </a:path>
                  </a:pathLst>
                </a:custGeom>
                <a:noFill/>
                <a:ln w="57150" cmpd="sng">
                  <a:solidFill>
                    <a:schemeClr val="accent2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1324" name="Oval 185"/>
                <p:cNvSpPr>
                  <a:spLocks noChangeArrowheads="1"/>
                </p:cNvSpPr>
                <p:nvPr/>
              </p:nvSpPr>
              <p:spPr bwMode="auto">
                <a:xfrm>
                  <a:off x="5088" y="720"/>
                  <a:ext cx="240" cy="144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algn="ctr"/>
                  <a:r>
                    <a:rPr lang="uk-UA" sz="1600"/>
                    <a:t>180</a:t>
                  </a:r>
                  <a:r>
                    <a:rPr lang="uk-UA" sz="1600" baseline="40000"/>
                    <a:t>о</a:t>
                  </a:r>
                  <a:endParaRPr lang="ru-RU" sz="1600" baseline="40000"/>
                </a:p>
              </p:txBody>
            </p:sp>
          </p:grpSp>
        </p:grpSp>
        <p:grpSp>
          <p:nvGrpSpPr>
            <p:cNvPr id="11273" name="Group 186"/>
            <p:cNvGrpSpPr>
              <a:grpSpLocks/>
            </p:cNvGrpSpPr>
            <p:nvPr/>
          </p:nvGrpSpPr>
          <p:grpSpPr bwMode="auto">
            <a:xfrm>
              <a:off x="3216" y="624"/>
              <a:ext cx="1008" cy="2736"/>
              <a:chOff x="3216" y="624"/>
              <a:chExt cx="1008" cy="2736"/>
            </a:xfrm>
          </p:grpSpPr>
          <p:sp>
            <p:nvSpPr>
              <p:cNvPr id="11319" name="Freeform 187"/>
              <p:cNvSpPr>
                <a:spLocks/>
              </p:cNvSpPr>
              <p:nvPr/>
            </p:nvSpPr>
            <p:spPr bwMode="auto">
              <a:xfrm>
                <a:off x="3259" y="624"/>
                <a:ext cx="965" cy="2736"/>
              </a:xfrm>
              <a:custGeom>
                <a:avLst/>
                <a:gdLst>
                  <a:gd name="T0" fmla="*/ 965 w 965"/>
                  <a:gd name="T1" fmla="*/ 0 h 2736"/>
                  <a:gd name="T2" fmla="*/ 781 w 965"/>
                  <a:gd name="T3" fmla="*/ 72 h 2736"/>
                  <a:gd name="T4" fmla="*/ 581 w 965"/>
                  <a:gd name="T5" fmla="*/ 192 h 2736"/>
                  <a:gd name="T6" fmla="*/ 425 w 965"/>
                  <a:gd name="T7" fmla="*/ 324 h 2736"/>
                  <a:gd name="T8" fmla="*/ 189 w 965"/>
                  <a:gd name="T9" fmla="*/ 648 h 2736"/>
                  <a:gd name="T10" fmla="*/ 29 w 965"/>
                  <a:gd name="T11" fmla="*/ 1132 h 2736"/>
                  <a:gd name="T12" fmla="*/ 13 w 965"/>
                  <a:gd name="T13" fmla="*/ 1440 h 2736"/>
                  <a:gd name="T14" fmla="*/ 49 w 965"/>
                  <a:gd name="T15" fmla="*/ 1692 h 2736"/>
                  <a:gd name="T16" fmla="*/ 177 w 965"/>
                  <a:gd name="T17" fmla="*/ 2060 h 2736"/>
                  <a:gd name="T18" fmla="*/ 349 w 965"/>
                  <a:gd name="T19" fmla="*/ 2324 h 2736"/>
                  <a:gd name="T20" fmla="*/ 485 w 965"/>
                  <a:gd name="T21" fmla="*/ 2460 h 2736"/>
                  <a:gd name="T22" fmla="*/ 697 w 965"/>
                  <a:gd name="T23" fmla="*/ 2620 h 2736"/>
                  <a:gd name="T24" fmla="*/ 853 w 965"/>
                  <a:gd name="T25" fmla="*/ 2704 h 2736"/>
                  <a:gd name="T26" fmla="*/ 965 w 965"/>
                  <a:gd name="T27" fmla="*/ 2736 h 27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w 965"/>
                  <a:gd name="T43" fmla="*/ 0 h 2736"/>
                  <a:gd name="T44" fmla="*/ 965 w 965"/>
                  <a:gd name="T45" fmla="*/ 2736 h 2736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T42" t="T43" r="T44" b="T45"/>
                <a:pathLst>
                  <a:path w="965" h="2736">
                    <a:moveTo>
                      <a:pt x="965" y="0"/>
                    </a:moveTo>
                    <a:cubicBezTo>
                      <a:pt x="934" y="12"/>
                      <a:pt x="845" y="40"/>
                      <a:pt x="781" y="72"/>
                    </a:cubicBezTo>
                    <a:cubicBezTo>
                      <a:pt x="717" y="104"/>
                      <a:pt x="640" y="150"/>
                      <a:pt x="581" y="192"/>
                    </a:cubicBezTo>
                    <a:cubicBezTo>
                      <a:pt x="522" y="234"/>
                      <a:pt x="490" y="248"/>
                      <a:pt x="425" y="324"/>
                    </a:cubicBezTo>
                    <a:cubicBezTo>
                      <a:pt x="360" y="400"/>
                      <a:pt x="255" y="514"/>
                      <a:pt x="189" y="648"/>
                    </a:cubicBezTo>
                    <a:cubicBezTo>
                      <a:pt x="123" y="782"/>
                      <a:pt x="58" y="1000"/>
                      <a:pt x="29" y="1132"/>
                    </a:cubicBezTo>
                    <a:cubicBezTo>
                      <a:pt x="0" y="1264"/>
                      <a:pt x="10" y="1347"/>
                      <a:pt x="13" y="1440"/>
                    </a:cubicBezTo>
                    <a:cubicBezTo>
                      <a:pt x="16" y="1533"/>
                      <a:pt x="22" y="1589"/>
                      <a:pt x="49" y="1692"/>
                    </a:cubicBezTo>
                    <a:cubicBezTo>
                      <a:pt x="76" y="1795"/>
                      <a:pt x="127" y="1955"/>
                      <a:pt x="177" y="2060"/>
                    </a:cubicBezTo>
                    <a:cubicBezTo>
                      <a:pt x="227" y="2165"/>
                      <a:pt x="298" y="2257"/>
                      <a:pt x="349" y="2324"/>
                    </a:cubicBezTo>
                    <a:cubicBezTo>
                      <a:pt x="400" y="2391"/>
                      <a:pt x="427" y="2411"/>
                      <a:pt x="485" y="2460"/>
                    </a:cubicBezTo>
                    <a:cubicBezTo>
                      <a:pt x="543" y="2509"/>
                      <a:pt x="636" y="2579"/>
                      <a:pt x="697" y="2620"/>
                    </a:cubicBezTo>
                    <a:cubicBezTo>
                      <a:pt x="758" y="2661"/>
                      <a:pt x="808" y="2685"/>
                      <a:pt x="853" y="2704"/>
                    </a:cubicBezTo>
                    <a:cubicBezTo>
                      <a:pt x="898" y="2723"/>
                      <a:pt x="942" y="2729"/>
                      <a:pt x="965" y="2736"/>
                    </a:cubicBezTo>
                  </a:path>
                </a:pathLst>
              </a:custGeom>
              <a:noFill/>
              <a:ln w="19050" cmpd="sng">
                <a:solidFill>
                  <a:schemeClr val="accent2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320" name="Oval 188"/>
              <p:cNvSpPr>
                <a:spLocks noChangeArrowheads="1"/>
              </p:cNvSpPr>
              <p:nvPr/>
            </p:nvSpPr>
            <p:spPr bwMode="auto">
              <a:xfrm>
                <a:off x="3216" y="2016"/>
                <a:ext cx="144" cy="144"/>
              </a:xfrm>
              <a:prstGeom prst="ellipse">
                <a:avLst/>
              </a:pr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uk-UA" sz="1600"/>
                  <a:t>10</a:t>
                </a:r>
                <a:r>
                  <a:rPr lang="uk-UA" sz="1600" baseline="40000"/>
                  <a:t>о</a:t>
                </a:r>
                <a:endParaRPr lang="ru-RU" sz="1600" baseline="40000"/>
              </a:p>
            </p:txBody>
          </p:sp>
        </p:grpSp>
        <p:grpSp>
          <p:nvGrpSpPr>
            <p:cNvPr id="11274" name="Group 189"/>
            <p:cNvGrpSpPr>
              <a:grpSpLocks/>
            </p:cNvGrpSpPr>
            <p:nvPr/>
          </p:nvGrpSpPr>
          <p:grpSpPr bwMode="auto">
            <a:xfrm>
              <a:off x="2928" y="627"/>
              <a:ext cx="1322" cy="2739"/>
              <a:chOff x="2928" y="627"/>
              <a:chExt cx="1322" cy="2739"/>
            </a:xfrm>
          </p:grpSpPr>
          <p:sp>
            <p:nvSpPr>
              <p:cNvPr id="11317" name="Freeform 190"/>
              <p:cNvSpPr>
                <a:spLocks/>
              </p:cNvSpPr>
              <p:nvPr/>
            </p:nvSpPr>
            <p:spPr bwMode="auto">
              <a:xfrm>
                <a:off x="2992" y="627"/>
                <a:ext cx="1258" cy="2739"/>
              </a:xfrm>
              <a:custGeom>
                <a:avLst/>
                <a:gdLst>
                  <a:gd name="T0" fmla="*/ 1235 w 1258"/>
                  <a:gd name="T1" fmla="*/ 0 h 2739"/>
                  <a:gd name="T2" fmla="*/ 977 w 1258"/>
                  <a:gd name="T3" fmla="*/ 42 h 2739"/>
                  <a:gd name="T4" fmla="*/ 785 w 1258"/>
                  <a:gd name="T5" fmla="*/ 117 h 2739"/>
                  <a:gd name="T6" fmla="*/ 525 w 1258"/>
                  <a:gd name="T7" fmla="*/ 263 h 2739"/>
                  <a:gd name="T8" fmla="*/ 344 w 1258"/>
                  <a:gd name="T9" fmla="*/ 458 h 2739"/>
                  <a:gd name="T10" fmla="*/ 182 w 1258"/>
                  <a:gd name="T11" fmla="*/ 678 h 2739"/>
                  <a:gd name="T12" fmla="*/ 75 w 1258"/>
                  <a:gd name="T13" fmla="*/ 914 h 2739"/>
                  <a:gd name="T14" fmla="*/ 30 w 1258"/>
                  <a:gd name="T15" fmla="*/ 1116 h 2739"/>
                  <a:gd name="T16" fmla="*/ 0 w 1258"/>
                  <a:gd name="T17" fmla="*/ 1393 h 2739"/>
                  <a:gd name="T18" fmla="*/ 47 w 1258"/>
                  <a:gd name="T19" fmla="*/ 1719 h 2739"/>
                  <a:gd name="T20" fmla="*/ 180 w 1258"/>
                  <a:gd name="T21" fmla="*/ 2051 h 2739"/>
                  <a:gd name="T22" fmla="*/ 458 w 1258"/>
                  <a:gd name="T23" fmla="*/ 2400 h 2739"/>
                  <a:gd name="T24" fmla="*/ 743 w 1258"/>
                  <a:gd name="T25" fmla="*/ 2598 h 2739"/>
                  <a:gd name="T26" fmla="*/ 1025 w 1258"/>
                  <a:gd name="T27" fmla="*/ 2709 h 2739"/>
                  <a:gd name="T28" fmla="*/ 1258 w 1258"/>
                  <a:gd name="T29" fmla="*/ 2739 h 2739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1258"/>
                  <a:gd name="T46" fmla="*/ 0 h 2739"/>
                  <a:gd name="T47" fmla="*/ 1258 w 1258"/>
                  <a:gd name="T48" fmla="*/ 2739 h 2739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1258" h="2739">
                    <a:moveTo>
                      <a:pt x="1235" y="0"/>
                    </a:moveTo>
                    <a:cubicBezTo>
                      <a:pt x="1192" y="6"/>
                      <a:pt x="1052" y="23"/>
                      <a:pt x="977" y="42"/>
                    </a:cubicBezTo>
                    <a:cubicBezTo>
                      <a:pt x="902" y="61"/>
                      <a:pt x="860" y="80"/>
                      <a:pt x="785" y="117"/>
                    </a:cubicBezTo>
                    <a:cubicBezTo>
                      <a:pt x="710" y="154"/>
                      <a:pt x="598" y="206"/>
                      <a:pt x="525" y="263"/>
                    </a:cubicBezTo>
                    <a:cubicBezTo>
                      <a:pt x="452" y="320"/>
                      <a:pt x="401" y="389"/>
                      <a:pt x="344" y="458"/>
                    </a:cubicBezTo>
                    <a:cubicBezTo>
                      <a:pt x="287" y="527"/>
                      <a:pt x="227" y="602"/>
                      <a:pt x="182" y="678"/>
                    </a:cubicBezTo>
                    <a:cubicBezTo>
                      <a:pt x="137" y="754"/>
                      <a:pt x="100" y="841"/>
                      <a:pt x="75" y="914"/>
                    </a:cubicBezTo>
                    <a:lnTo>
                      <a:pt x="30" y="1116"/>
                    </a:lnTo>
                    <a:lnTo>
                      <a:pt x="0" y="1393"/>
                    </a:lnTo>
                    <a:cubicBezTo>
                      <a:pt x="3" y="1493"/>
                      <a:pt x="17" y="1609"/>
                      <a:pt x="47" y="1719"/>
                    </a:cubicBezTo>
                    <a:cubicBezTo>
                      <a:pt x="77" y="1829"/>
                      <a:pt x="112" y="1938"/>
                      <a:pt x="180" y="2051"/>
                    </a:cubicBezTo>
                    <a:cubicBezTo>
                      <a:pt x="248" y="2164"/>
                      <a:pt x="364" y="2309"/>
                      <a:pt x="458" y="2400"/>
                    </a:cubicBezTo>
                    <a:cubicBezTo>
                      <a:pt x="552" y="2491"/>
                      <a:pt x="649" y="2547"/>
                      <a:pt x="743" y="2598"/>
                    </a:cubicBezTo>
                    <a:cubicBezTo>
                      <a:pt x="837" y="2649"/>
                      <a:pt x="939" y="2686"/>
                      <a:pt x="1025" y="2709"/>
                    </a:cubicBezTo>
                    <a:cubicBezTo>
                      <a:pt x="1111" y="2732"/>
                      <a:pt x="1210" y="2733"/>
                      <a:pt x="1258" y="2739"/>
                    </a:cubicBezTo>
                  </a:path>
                </a:pathLst>
              </a:custGeom>
              <a:noFill/>
              <a:ln w="19050" cmpd="sng">
                <a:solidFill>
                  <a:schemeClr val="accent2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318" name="Oval 191"/>
              <p:cNvSpPr>
                <a:spLocks noChangeArrowheads="1"/>
              </p:cNvSpPr>
              <p:nvPr/>
            </p:nvSpPr>
            <p:spPr bwMode="auto">
              <a:xfrm>
                <a:off x="2928" y="2016"/>
                <a:ext cx="144" cy="144"/>
              </a:xfrm>
              <a:prstGeom prst="ellipse">
                <a:avLst/>
              </a:pr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uk-UA" sz="1600"/>
                  <a:t>10</a:t>
                </a:r>
                <a:r>
                  <a:rPr lang="uk-UA" sz="1600" baseline="40000"/>
                  <a:t>о</a:t>
                </a:r>
                <a:endParaRPr lang="ru-RU" sz="1600" baseline="40000"/>
              </a:p>
            </p:txBody>
          </p:sp>
        </p:grpSp>
      </p:grpSp>
      <p:grpSp>
        <p:nvGrpSpPr>
          <p:cNvPr id="11275" name="Group 192"/>
          <p:cNvGrpSpPr>
            <a:grpSpLocks/>
          </p:cNvGrpSpPr>
          <p:nvPr/>
        </p:nvGrpSpPr>
        <p:grpSpPr bwMode="auto">
          <a:xfrm>
            <a:off x="5562600" y="1447800"/>
            <a:ext cx="533400" cy="381000"/>
            <a:chOff x="864" y="1392"/>
            <a:chExt cx="336" cy="240"/>
          </a:xfrm>
        </p:grpSpPr>
        <p:sp>
          <p:nvSpPr>
            <p:cNvPr id="11292" name="Oval 193"/>
            <p:cNvSpPr>
              <a:spLocks noChangeArrowheads="1"/>
            </p:cNvSpPr>
            <p:nvPr/>
          </p:nvSpPr>
          <p:spPr bwMode="auto">
            <a:xfrm>
              <a:off x="1104" y="1536"/>
              <a:ext cx="96" cy="96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1293" name="WordArt 194"/>
            <p:cNvSpPr>
              <a:spLocks noChangeArrowheads="1" noChangeShapeType="1" noTextEdit="1"/>
            </p:cNvSpPr>
            <p:nvPr/>
          </p:nvSpPr>
          <p:spPr bwMode="auto">
            <a:xfrm>
              <a:off x="864" y="1392"/>
              <a:ext cx="198" cy="192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ru-RU" sz="3600" kern="10">
                  <a:ln w="9525">
                    <a:solidFill>
                      <a:srgbClr val="FF0000"/>
                    </a:solidFill>
                    <a:round/>
                    <a:headEnd/>
                    <a:tailEnd/>
                  </a:ln>
                  <a:solidFill>
                    <a:srgbClr val="FF0000"/>
                  </a:solidFill>
                  <a:latin typeface="Arial"/>
                  <a:cs typeface="Arial"/>
                </a:rPr>
                <a:t>А</a:t>
              </a:r>
            </a:p>
          </p:txBody>
        </p:sp>
      </p:grpSp>
      <p:sp>
        <p:nvSpPr>
          <p:cNvPr id="196" name="Text Box 195"/>
          <p:cNvSpPr txBox="1">
            <a:spLocks noChangeArrowheads="1"/>
          </p:cNvSpPr>
          <p:nvPr/>
        </p:nvSpPr>
        <p:spPr bwMode="auto">
          <a:xfrm>
            <a:off x="228600" y="5668963"/>
            <a:ext cx="4343400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uk-UA" sz="3200" dirty="0">
                <a:solidFill>
                  <a:srgbClr val="FF0000"/>
                </a:solidFill>
              </a:rPr>
              <a:t>А</a:t>
            </a:r>
            <a:r>
              <a:rPr lang="uk-UA" sz="2800" dirty="0"/>
              <a:t> </a:t>
            </a:r>
            <a:r>
              <a:rPr lang="uk-UA" sz="2800" i="1" dirty="0">
                <a:solidFill>
                  <a:srgbClr val="000099"/>
                </a:solidFill>
              </a:rPr>
              <a:t>– 51</a:t>
            </a:r>
            <a:r>
              <a:rPr lang="uk-UA" sz="2800" i="1" baseline="40000" dirty="0">
                <a:solidFill>
                  <a:srgbClr val="000099"/>
                </a:solidFill>
              </a:rPr>
              <a:t>о </a:t>
            </a:r>
            <a:r>
              <a:rPr lang="uk-UA" sz="2800" i="1" dirty="0">
                <a:solidFill>
                  <a:srgbClr val="000099"/>
                </a:solidFill>
              </a:rPr>
              <a:t>пн. ш., 31</a:t>
            </a:r>
            <a:r>
              <a:rPr lang="uk-UA" sz="2800" i="1" baseline="40000" dirty="0">
                <a:solidFill>
                  <a:srgbClr val="000099"/>
                </a:solidFill>
              </a:rPr>
              <a:t>о </a:t>
            </a:r>
            <a:r>
              <a:rPr lang="uk-UA" sz="2800" i="1" dirty="0">
                <a:solidFill>
                  <a:srgbClr val="000099"/>
                </a:solidFill>
              </a:rPr>
              <a:t>сх. д. </a:t>
            </a:r>
            <a:endParaRPr lang="ru-RU" sz="2800" i="1" dirty="0">
              <a:solidFill>
                <a:srgbClr val="000099"/>
              </a:solidFill>
            </a:endParaRPr>
          </a:p>
        </p:txBody>
      </p:sp>
      <p:sp>
        <p:nvSpPr>
          <p:cNvPr id="197" name="Text Box 196"/>
          <p:cNvSpPr txBox="1">
            <a:spLocks noChangeArrowheads="1"/>
          </p:cNvSpPr>
          <p:nvPr/>
        </p:nvSpPr>
        <p:spPr bwMode="auto">
          <a:xfrm>
            <a:off x="228600" y="5973763"/>
            <a:ext cx="419100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uk-UA" sz="3200">
                <a:solidFill>
                  <a:srgbClr val="FF0000"/>
                </a:solidFill>
              </a:rPr>
              <a:t>Б</a:t>
            </a:r>
            <a:r>
              <a:rPr lang="uk-UA" sz="2800"/>
              <a:t> </a:t>
            </a:r>
            <a:r>
              <a:rPr lang="uk-UA" sz="2800" i="1">
                <a:solidFill>
                  <a:srgbClr val="000099"/>
                </a:solidFill>
              </a:rPr>
              <a:t>– 39</a:t>
            </a:r>
            <a:r>
              <a:rPr lang="uk-UA" sz="2800" i="1" baseline="40000">
                <a:solidFill>
                  <a:srgbClr val="000099"/>
                </a:solidFill>
              </a:rPr>
              <a:t>о </a:t>
            </a:r>
            <a:r>
              <a:rPr lang="uk-UA" sz="2800" i="1">
                <a:solidFill>
                  <a:srgbClr val="000099"/>
                </a:solidFill>
              </a:rPr>
              <a:t>пн. ш., 79</a:t>
            </a:r>
            <a:r>
              <a:rPr lang="uk-UA" sz="2800" i="1" baseline="40000">
                <a:solidFill>
                  <a:srgbClr val="000099"/>
                </a:solidFill>
              </a:rPr>
              <a:t>о </a:t>
            </a:r>
            <a:r>
              <a:rPr lang="uk-UA" sz="2800" i="1">
                <a:solidFill>
                  <a:srgbClr val="000099"/>
                </a:solidFill>
              </a:rPr>
              <a:t>зх. д. </a:t>
            </a:r>
            <a:endParaRPr lang="ru-RU" sz="2800" i="1">
              <a:solidFill>
                <a:srgbClr val="000099"/>
              </a:solidFill>
            </a:endParaRPr>
          </a:p>
        </p:txBody>
      </p:sp>
      <p:sp>
        <p:nvSpPr>
          <p:cNvPr id="198" name="Text Box 197"/>
          <p:cNvSpPr txBox="1">
            <a:spLocks noChangeArrowheads="1"/>
          </p:cNvSpPr>
          <p:nvPr/>
        </p:nvSpPr>
        <p:spPr bwMode="auto">
          <a:xfrm>
            <a:off x="228600" y="6278563"/>
            <a:ext cx="4451350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uk-UA" sz="3200" dirty="0">
                <a:solidFill>
                  <a:srgbClr val="FF0000"/>
                </a:solidFill>
              </a:rPr>
              <a:t>В</a:t>
            </a:r>
            <a:r>
              <a:rPr lang="uk-UA" sz="2800" dirty="0"/>
              <a:t> </a:t>
            </a:r>
            <a:r>
              <a:rPr lang="uk-UA" sz="2800" i="1" dirty="0">
                <a:solidFill>
                  <a:srgbClr val="000099"/>
                </a:solidFill>
              </a:rPr>
              <a:t>– 31</a:t>
            </a:r>
            <a:r>
              <a:rPr lang="uk-UA" sz="2800" i="1" baseline="40000" dirty="0">
                <a:solidFill>
                  <a:srgbClr val="000099"/>
                </a:solidFill>
              </a:rPr>
              <a:t>о </a:t>
            </a:r>
            <a:r>
              <a:rPr lang="uk-UA" sz="2800" i="1" dirty="0">
                <a:solidFill>
                  <a:srgbClr val="000099"/>
                </a:solidFill>
              </a:rPr>
              <a:t>пд. ш., 146</a:t>
            </a:r>
            <a:r>
              <a:rPr lang="uk-UA" sz="2800" i="1" baseline="40000" dirty="0">
                <a:solidFill>
                  <a:srgbClr val="000099"/>
                </a:solidFill>
              </a:rPr>
              <a:t>о </a:t>
            </a:r>
            <a:r>
              <a:rPr lang="uk-UA" sz="2800" i="1" dirty="0">
                <a:solidFill>
                  <a:srgbClr val="000099"/>
                </a:solidFill>
              </a:rPr>
              <a:t>сх. д. </a:t>
            </a:r>
            <a:endParaRPr lang="ru-RU" sz="2800" i="1" dirty="0">
              <a:solidFill>
                <a:srgbClr val="000099"/>
              </a:solidFill>
            </a:endParaRPr>
          </a:p>
        </p:txBody>
      </p:sp>
      <p:sp>
        <p:nvSpPr>
          <p:cNvPr id="199" name="Text Box 198"/>
          <p:cNvSpPr txBox="1">
            <a:spLocks noChangeArrowheads="1"/>
          </p:cNvSpPr>
          <p:nvPr/>
        </p:nvSpPr>
        <p:spPr bwMode="auto">
          <a:xfrm>
            <a:off x="4648200" y="5638800"/>
            <a:ext cx="426720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uk-UA" sz="3200" dirty="0">
                <a:solidFill>
                  <a:srgbClr val="FF0000"/>
                </a:solidFill>
              </a:rPr>
              <a:t>Г</a:t>
            </a:r>
            <a:r>
              <a:rPr lang="uk-UA" sz="2800" dirty="0"/>
              <a:t> </a:t>
            </a:r>
            <a:r>
              <a:rPr lang="uk-UA" sz="2800" i="1" dirty="0">
                <a:solidFill>
                  <a:srgbClr val="000099"/>
                </a:solidFill>
              </a:rPr>
              <a:t>– 24</a:t>
            </a:r>
            <a:r>
              <a:rPr lang="uk-UA" sz="2800" i="1" baseline="40000" dirty="0">
                <a:solidFill>
                  <a:srgbClr val="000099"/>
                </a:solidFill>
              </a:rPr>
              <a:t>о </a:t>
            </a:r>
            <a:r>
              <a:rPr lang="uk-UA" sz="2800" i="1" dirty="0">
                <a:solidFill>
                  <a:srgbClr val="000099"/>
                </a:solidFill>
              </a:rPr>
              <a:t>пн. ш., 76</a:t>
            </a:r>
            <a:r>
              <a:rPr lang="uk-UA" sz="2800" i="1" baseline="40000" dirty="0">
                <a:solidFill>
                  <a:srgbClr val="000099"/>
                </a:solidFill>
              </a:rPr>
              <a:t>о </a:t>
            </a:r>
            <a:r>
              <a:rPr lang="uk-UA" sz="2800" i="1" dirty="0">
                <a:solidFill>
                  <a:srgbClr val="000099"/>
                </a:solidFill>
              </a:rPr>
              <a:t>сх. д. </a:t>
            </a:r>
            <a:endParaRPr lang="ru-RU" sz="2800" i="1" dirty="0">
              <a:solidFill>
                <a:srgbClr val="000099"/>
              </a:solidFill>
            </a:endParaRPr>
          </a:p>
        </p:txBody>
      </p:sp>
      <p:sp>
        <p:nvSpPr>
          <p:cNvPr id="200" name="Text Box 199"/>
          <p:cNvSpPr txBox="1">
            <a:spLocks noChangeArrowheads="1"/>
          </p:cNvSpPr>
          <p:nvPr/>
        </p:nvSpPr>
        <p:spPr bwMode="auto">
          <a:xfrm>
            <a:off x="4648200" y="5973763"/>
            <a:ext cx="4267200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uk-UA" sz="3200">
                <a:solidFill>
                  <a:srgbClr val="FF0000"/>
                </a:solidFill>
              </a:rPr>
              <a:t>Д</a:t>
            </a:r>
            <a:r>
              <a:rPr lang="uk-UA" sz="2800"/>
              <a:t> </a:t>
            </a:r>
            <a:r>
              <a:rPr lang="uk-UA" sz="2800" i="1">
                <a:solidFill>
                  <a:srgbClr val="000099"/>
                </a:solidFill>
              </a:rPr>
              <a:t>– 41</a:t>
            </a:r>
            <a:r>
              <a:rPr lang="uk-UA" sz="2800" i="1" baseline="40000">
                <a:solidFill>
                  <a:srgbClr val="000099"/>
                </a:solidFill>
              </a:rPr>
              <a:t>о </a:t>
            </a:r>
            <a:r>
              <a:rPr lang="uk-UA" sz="2800" i="1">
                <a:solidFill>
                  <a:srgbClr val="000099"/>
                </a:solidFill>
              </a:rPr>
              <a:t>пд. ш., 172</a:t>
            </a:r>
            <a:r>
              <a:rPr lang="uk-UA" sz="2800" i="1" baseline="40000">
                <a:solidFill>
                  <a:srgbClr val="000099"/>
                </a:solidFill>
              </a:rPr>
              <a:t>о </a:t>
            </a:r>
            <a:r>
              <a:rPr lang="uk-UA" sz="2800" i="1">
                <a:solidFill>
                  <a:srgbClr val="000099"/>
                </a:solidFill>
              </a:rPr>
              <a:t>сх. д. </a:t>
            </a:r>
            <a:endParaRPr lang="ru-RU" sz="2800" i="1">
              <a:solidFill>
                <a:srgbClr val="000099"/>
              </a:solidFill>
            </a:endParaRPr>
          </a:p>
        </p:txBody>
      </p:sp>
      <p:sp>
        <p:nvSpPr>
          <p:cNvPr id="201" name="Text Box 200"/>
          <p:cNvSpPr txBox="1">
            <a:spLocks noChangeArrowheads="1"/>
          </p:cNvSpPr>
          <p:nvPr/>
        </p:nvSpPr>
        <p:spPr bwMode="auto">
          <a:xfrm>
            <a:off x="4648200" y="6278563"/>
            <a:ext cx="4191000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uk-UA" sz="3200">
                <a:solidFill>
                  <a:srgbClr val="FF0000"/>
                </a:solidFill>
              </a:rPr>
              <a:t>Е</a:t>
            </a:r>
            <a:r>
              <a:rPr lang="uk-UA" sz="2800"/>
              <a:t> </a:t>
            </a:r>
            <a:r>
              <a:rPr lang="uk-UA" sz="2800" i="1">
                <a:solidFill>
                  <a:srgbClr val="000099"/>
                </a:solidFill>
              </a:rPr>
              <a:t>–  58</a:t>
            </a:r>
            <a:r>
              <a:rPr lang="uk-UA" sz="2800" i="1" baseline="40000">
                <a:solidFill>
                  <a:srgbClr val="000099"/>
                </a:solidFill>
              </a:rPr>
              <a:t>о </a:t>
            </a:r>
            <a:r>
              <a:rPr lang="uk-UA" sz="2800" i="1">
                <a:solidFill>
                  <a:srgbClr val="000099"/>
                </a:solidFill>
              </a:rPr>
              <a:t>пд. ш., 69</a:t>
            </a:r>
            <a:r>
              <a:rPr lang="uk-UA" sz="2800" i="1" baseline="40000">
                <a:solidFill>
                  <a:srgbClr val="000099"/>
                </a:solidFill>
              </a:rPr>
              <a:t>о </a:t>
            </a:r>
            <a:r>
              <a:rPr lang="uk-UA" sz="2800" i="1">
                <a:solidFill>
                  <a:srgbClr val="000099"/>
                </a:solidFill>
              </a:rPr>
              <a:t>сх. д. </a:t>
            </a:r>
            <a:endParaRPr lang="ru-RU" sz="2800" i="1">
              <a:solidFill>
                <a:srgbClr val="000099"/>
              </a:solidFill>
            </a:endParaRPr>
          </a:p>
        </p:txBody>
      </p:sp>
      <p:grpSp>
        <p:nvGrpSpPr>
          <p:cNvPr id="11276" name="Group 201"/>
          <p:cNvGrpSpPr>
            <a:grpSpLocks/>
          </p:cNvGrpSpPr>
          <p:nvPr/>
        </p:nvGrpSpPr>
        <p:grpSpPr bwMode="auto">
          <a:xfrm>
            <a:off x="2743200" y="1828800"/>
            <a:ext cx="457200" cy="381000"/>
            <a:chOff x="1056" y="2352"/>
            <a:chExt cx="288" cy="240"/>
          </a:xfrm>
        </p:grpSpPr>
        <p:sp>
          <p:nvSpPr>
            <p:cNvPr id="11290" name="Oval 202"/>
            <p:cNvSpPr>
              <a:spLocks noChangeArrowheads="1"/>
            </p:cNvSpPr>
            <p:nvPr/>
          </p:nvSpPr>
          <p:spPr bwMode="auto">
            <a:xfrm>
              <a:off x="1248" y="2496"/>
              <a:ext cx="96" cy="96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1291" name="WordArt 203"/>
            <p:cNvSpPr>
              <a:spLocks noChangeArrowheads="1" noChangeShapeType="1" noTextEdit="1"/>
            </p:cNvSpPr>
            <p:nvPr/>
          </p:nvSpPr>
          <p:spPr bwMode="auto">
            <a:xfrm>
              <a:off x="1056" y="2352"/>
              <a:ext cx="150" cy="192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ru-RU" sz="3600" kern="10">
                  <a:ln w="9525">
                    <a:solidFill>
                      <a:srgbClr val="FF0000"/>
                    </a:solidFill>
                    <a:round/>
                    <a:headEnd/>
                    <a:tailEnd/>
                  </a:ln>
                  <a:solidFill>
                    <a:srgbClr val="FF0000"/>
                  </a:solidFill>
                  <a:latin typeface="Arial"/>
                  <a:cs typeface="Arial"/>
                </a:rPr>
                <a:t>Б</a:t>
              </a:r>
            </a:p>
          </p:txBody>
        </p:sp>
      </p:grpSp>
      <p:grpSp>
        <p:nvGrpSpPr>
          <p:cNvPr id="11277" name="Group 204"/>
          <p:cNvGrpSpPr>
            <a:grpSpLocks/>
          </p:cNvGrpSpPr>
          <p:nvPr/>
        </p:nvGrpSpPr>
        <p:grpSpPr bwMode="auto">
          <a:xfrm>
            <a:off x="8077200" y="3886200"/>
            <a:ext cx="381000" cy="381000"/>
            <a:chOff x="3936" y="1056"/>
            <a:chExt cx="240" cy="240"/>
          </a:xfrm>
        </p:grpSpPr>
        <p:sp>
          <p:nvSpPr>
            <p:cNvPr id="11288" name="Oval 205"/>
            <p:cNvSpPr>
              <a:spLocks noChangeArrowheads="1"/>
            </p:cNvSpPr>
            <p:nvPr/>
          </p:nvSpPr>
          <p:spPr bwMode="auto">
            <a:xfrm>
              <a:off x="4080" y="1200"/>
              <a:ext cx="96" cy="96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1289" name="WordArt 206"/>
            <p:cNvSpPr>
              <a:spLocks noChangeArrowheads="1" noChangeShapeType="1" noTextEdit="1"/>
            </p:cNvSpPr>
            <p:nvPr/>
          </p:nvSpPr>
          <p:spPr bwMode="auto">
            <a:xfrm>
              <a:off x="3936" y="1056"/>
              <a:ext cx="150" cy="192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ru-RU" sz="3600" kern="10">
                  <a:ln w="9525">
                    <a:solidFill>
                      <a:srgbClr val="FF0000"/>
                    </a:solidFill>
                    <a:round/>
                    <a:headEnd/>
                    <a:tailEnd/>
                  </a:ln>
                  <a:solidFill>
                    <a:srgbClr val="FF0000"/>
                  </a:solidFill>
                  <a:latin typeface="Arial"/>
                  <a:cs typeface="Arial"/>
                </a:rPr>
                <a:t>В</a:t>
              </a:r>
            </a:p>
          </p:txBody>
        </p:sp>
      </p:grpSp>
      <p:grpSp>
        <p:nvGrpSpPr>
          <p:cNvPr id="11278" name="Group 207"/>
          <p:cNvGrpSpPr>
            <a:grpSpLocks/>
          </p:cNvGrpSpPr>
          <p:nvPr/>
        </p:nvGrpSpPr>
        <p:grpSpPr bwMode="auto">
          <a:xfrm>
            <a:off x="6629400" y="2209800"/>
            <a:ext cx="304800" cy="381000"/>
            <a:chOff x="4080" y="2208"/>
            <a:chExt cx="192" cy="240"/>
          </a:xfrm>
        </p:grpSpPr>
        <p:sp>
          <p:nvSpPr>
            <p:cNvPr id="11286" name="Oval 208"/>
            <p:cNvSpPr>
              <a:spLocks noChangeArrowheads="1"/>
            </p:cNvSpPr>
            <p:nvPr/>
          </p:nvSpPr>
          <p:spPr bwMode="auto">
            <a:xfrm>
              <a:off x="4176" y="2352"/>
              <a:ext cx="96" cy="96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1287" name="WordArt 209"/>
            <p:cNvSpPr>
              <a:spLocks noChangeArrowheads="1" noChangeShapeType="1" noTextEdit="1"/>
            </p:cNvSpPr>
            <p:nvPr/>
          </p:nvSpPr>
          <p:spPr bwMode="auto">
            <a:xfrm>
              <a:off x="4080" y="2208"/>
              <a:ext cx="150" cy="192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ru-RU" sz="3600" kern="10">
                  <a:ln w="9525">
                    <a:solidFill>
                      <a:srgbClr val="FF0000"/>
                    </a:solidFill>
                    <a:round/>
                    <a:headEnd/>
                    <a:tailEnd/>
                  </a:ln>
                  <a:solidFill>
                    <a:srgbClr val="FF0000"/>
                  </a:solidFill>
                  <a:latin typeface="Arial"/>
                  <a:cs typeface="Arial"/>
                </a:rPr>
                <a:t>Г</a:t>
              </a:r>
            </a:p>
          </p:txBody>
        </p:sp>
      </p:grpSp>
      <p:grpSp>
        <p:nvGrpSpPr>
          <p:cNvPr id="11279" name="Group 216"/>
          <p:cNvGrpSpPr>
            <a:grpSpLocks/>
          </p:cNvGrpSpPr>
          <p:nvPr/>
        </p:nvGrpSpPr>
        <p:grpSpPr bwMode="auto">
          <a:xfrm>
            <a:off x="838200" y="4191000"/>
            <a:ext cx="381000" cy="457200"/>
            <a:chOff x="528" y="2640"/>
            <a:chExt cx="240" cy="288"/>
          </a:xfrm>
        </p:grpSpPr>
        <p:sp>
          <p:nvSpPr>
            <p:cNvPr id="11284" name="Oval 211"/>
            <p:cNvSpPr>
              <a:spLocks noChangeArrowheads="1"/>
            </p:cNvSpPr>
            <p:nvPr/>
          </p:nvSpPr>
          <p:spPr bwMode="auto">
            <a:xfrm>
              <a:off x="528" y="2832"/>
              <a:ext cx="96" cy="96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1285" name="WordArt 212"/>
            <p:cNvSpPr>
              <a:spLocks noChangeArrowheads="1" noChangeShapeType="1" noTextEdit="1"/>
            </p:cNvSpPr>
            <p:nvPr/>
          </p:nvSpPr>
          <p:spPr bwMode="auto">
            <a:xfrm>
              <a:off x="624" y="2640"/>
              <a:ext cx="144" cy="192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ru-RU" sz="3600" kern="10">
                  <a:ln w="9525">
                    <a:solidFill>
                      <a:srgbClr val="FF0000"/>
                    </a:solidFill>
                    <a:round/>
                    <a:headEnd/>
                    <a:tailEnd/>
                  </a:ln>
                  <a:solidFill>
                    <a:srgbClr val="FF0000"/>
                  </a:solidFill>
                  <a:latin typeface="Arial"/>
                  <a:cs typeface="Arial"/>
                </a:rPr>
                <a:t>Д</a:t>
              </a:r>
            </a:p>
          </p:txBody>
        </p:sp>
      </p:grpSp>
      <p:grpSp>
        <p:nvGrpSpPr>
          <p:cNvPr id="11280" name="Group 213"/>
          <p:cNvGrpSpPr>
            <a:grpSpLocks/>
          </p:cNvGrpSpPr>
          <p:nvPr/>
        </p:nvGrpSpPr>
        <p:grpSpPr bwMode="auto">
          <a:xfrm>
            <a:off x="6324600" y="4343400"/>
            <a:ext cx="457200" cy="381000"/>
            <a:chOff x="4224" y="3024"/>
            <a:chExt cx="288" cy="240"/>
          </a:xfrm>
        </p:grpSpPr>
        <p:sp>
          <p:nvSpPr>
            <p:cNvPr id="11282" name="Oval 214"/>
            <p:cNvSpPr>
              <a:spLocks noChangeArrowheads="1"/>
            </p:cNvSpPr>
            <p:nvPr/>
          </p:nvSpPr>
          <p:spPr bwMode="auto">
            <a:xfrm>
              <a:off x="4416" y="3168"/>
              <a:ext cx="96" cy="96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1283" name="WordArt 215"/>
            <p:cNvSpPr>
              <a:spLocks noChangeArrowheads="1" noChangeShapeType="1" noTextEdit="1"/>
            </p:cNvSpPr>
            <p:nvPr/>
          </p:nvSpPr>
          <p:spPr bwMode="auto">
            <a:xfrm>
              <a:off x="4224" y="3024"/>
              <a:ext cx="150" cy="192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ru-RU" sz="3600" kern="10">
                  <a:ln w="9525">
                    <a:solidFill>
                      <a:srgbClr val="FF0000"/>
                    </a:solidFill>
                    <a:round/>
                    <a:headEnd/>
                    <a:tailEnd/>
                  </a:ln>
                  <a:solidFill>
                    <a:srgbClr val="FF0000"/>
                  </a:solidFill>
                  <a:latin typeface="Arial"/>
                  <a:cs typeface="Arial"/>
                </a:rPr>
                <a:t>Е</a:t>
              </a:r>
            </a:p>
          </p:txBody>
        </p:sp>
      </p:grpSp>
      <p:sp>
        <p:nvSpPr>
          <p:cNvPr id="217" name="Прямоугольник 216"/>
          <p:cNvSpPr/>
          <p:nvPr/>
        </p:nvSpPr>
        <p:spPr>
          <a:xfrm>
            <a:off x="2684828" y="116632"/>
            <a:ext cx="5011372" cy="64633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36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Географічні </a:t>
            </a:r>
            <a:r>
              <a:rPr lang="uk-UA" sz="3600" b="1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кординати</a:t>
            </a:r>
            <a:endParaRPr lang="ru-RU" sz="36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2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2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GENERIC_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9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BUBBL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3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12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12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GENERIC_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19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BUBBL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3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12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12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GENERIC_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19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BUBBL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3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12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12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GENERIC_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19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BUBBL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3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12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12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GENERIC_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20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BUBBL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3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12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12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GENERIC_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8" dur="500"/>
                                        <p:tgtEl>
                                          <p:spTgt spid="20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BUBBL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6" grpId="0" autoUpdateAnimBg="0"/>
      <p:bldP spid="197" grpId="0" autoUpdateAnimBg="0"/>
      <p:bldP spid="198" grpId="0" autoUpdateAnimBg="0"/>
      <p:bldP spid="199" grpId="0" autoUpdateAnimBg="0"/>
      <p:bldP spid="200" grpId="0" autoUpdateAnimBg="0"/>
      <p:bldP spid="201" grpId="0" autoUpdateAnimBg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29" name="Rectangle 1"/>
          <p:cNvSpPr>
            <a:spLocks noChangeArrowheads="1"/>
          </p:cNvSpPr>
          <p:nvPr/>
        </p:nvSpPr>
        <p:spPr bwMode="auto">
          <a:xfrm rot="10800000" flipV="1">
            <a:off x="1428728" y="1975843"/>
            <a:ext cx="6858048" cy="22159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1. 55</a:t>
            </a:r>
            <a:r>
              <a:rPr kumimoji="0" lang="ru-RU" sz="2400" b="0" i="0" u="none" strike="noStrike" cap="none" normalizeH="0" baseline="3000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о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пн.ш., 37</a:t>
            </a:r>
            <a:r>
              <a:rPr kumimoji="0" lang="ru-RU" sz="2400" b="0" i="0" u="none" strike="noStrike" cap="none" normalizeH="0" baseline="3000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о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зх.д.               А.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Австралія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                                             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j-lt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2. 39</a:t>
            </a:r>
            <a:r>
              <a:rPr kumimoji="0" lang="ru-RU" sz="2400" b="0" i="0" u="none" strike="noStrike" cap="none" normalizeH="0" baseline="3000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о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пн.ш., 80</a:t>
            </a:r>
            <a:r>
              <a:rPr kumimoji="0" lang="ru-RU" sz="2400" b="0" i="0" u="none" strike="noStrike" cap="none" normalizeH="0" baseline="3000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о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зх.д.               Б.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Євразія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j-lt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3. 35</a:t>
            </a:r>
            <a:r>
              <a:rPr kumimoji="0" lang="ru-RU" sz="2400" b="0" i="0" u="none" strike="noStrike" cap="none" normalizeH="0" baseline="3000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о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пд.ш., 63</a:t>
            </a:r>
            <a:r>
              <a:rPr kumimoji="0" lang="ru-RU" sz="2400" b="0" i="0" u="none" strike="noStrike" cap="none" normalizeH="0" baseline="3000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о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зх.д.               В.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Північна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 Америка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j-lt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4. 34</a:t>
            </a:r>
            <a:r>
              <a:rPr kumimoji="0" lang="ru-RU" sz="2400" b="0" i="0" u="none" strike="noStrike" cap="none" normalizeH="0" baseline="3000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о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пд.ш., 145</a:t>
            </a:r>
            <a:r>
              <a:rPr kumimoji="0" lang="ru-RU" sz="2400" b="0" i="0" u="none" strike="noStrike" cap="none" normalizeH="0" baseline="3000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о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сх.д.             Г.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Антрактида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j-lt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                                                Д.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Південна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 Америка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j-lt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3143240" y="4000503"/>
          <a:ext cx="2643206" cy="1785948"/>
        </p:xfrm>
        <a:graphic>
          <a:graphicData uri="http://schemas.openxmlformats.org/drawingml/2006/table">
            <a:tbl>
              <a:tblPr/>
              <a:tblGrid>
                <a:gridCol w="1289139"/>
                <a:gridCol w="1354067"/>
              </a:tblGrid>
              <a:tr h="44648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4648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4648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3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4648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4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ransition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785785" y="1142986"/>
          <a:ext cx="7572429" cy="4857782"/>
        </p:xfrm>
        <a:graphic>
          <a:graphicData uri="http://schemas.openxmlformats.org/drawingml/2006/table">
            <a:tbl>
              <a:tblPr/>
              <a:tblGrid>
                <a:gridCol w="1337183"/>
                <a:gridCol w="1556116"/>
                <a:gridCol w="1432166"/>
                <a:gridCol w="1623482"/>
                <a:gridCol w="1623482"/>
              </a:tblGrid>
              <a:tr h="986737">
                <a:tc rowSpan="2"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 №  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7620" marR="7620" marT="7620" marB="762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 Столиця 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7620" marR="7620" marT="7620" marB="762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  Країна 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7620" marR="7620" marT="7620" marB="762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   Географічні координати 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7620" marR="7620" marT="7620" marB="762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08794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 Географічна широта 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7620" marR="7620" marT="7620" marB="762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 Географічна довгота 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7620" marR="7620" marT="7620" marB="762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56621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 1.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7620" marR="7620" marT="7620" marB="762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  Канберра 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7620" marR="7620" marT="7620" marB="762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7620" marR="7620" marT="7620" marB="762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7620" marR="7620" marT="7620" marB="762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7620" marR="7620" marT="7620" marB="762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56621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 2.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7620" marR="7620" marT="7620" marB="762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 Делі 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7620" marR="7620" marT="7620" marB="762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7620" marR="7620" marT="7620" marB="762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7620" marR="7620" marT="7620" marB="762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7620" marR="7620" marT="7620" marB="762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56621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 3.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7620" marR="7620" marT="7620" marB="762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 Вашингтон 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7620" marR="7620" marT="7620" marB="762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7620" marR="7620" marT="7620" marB="762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7620" marR="7620" marT="7620" marB="762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7620" marR="7620" marT="7620" marB="762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56621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 4.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7620" marR="7620" marT="7620" marB="762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 Буенос-Айрес 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7620" marR="7620" marT="7620" marB="762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7620" marR="7620" marT="7620" marB="762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7620" marR="7620" marT="7620" marB="762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7620" marR="7620" marT="7620" marB="762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56621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 5.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7620" marR="7620" marT="7620" marB="762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 Мехіко 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7620" marR="7620" marT="7620" marB="762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7620" marR="7620" marT="7620" marB="762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7620" marR="7620" marT="7620" marB="762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7620" marR="7620" marT="7620" marB="762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36865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3" name="Rectangle 1"/>
          <p:cNvSpPr>
            <a:spLocks noChangeArrowheads="1"/>
          </p:cNvSpPr>
          <p:nvPr/>
        </p:nvSpPr>
        <p:spPr bwMode="auto">
          <a:xfrm rot="10800000" flipV="1">
            <a:off x="1928794" y="1309897"/>
            <a:ext cx="5643602" cy="39703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Скласти</a:t>
            </a:r>
            <a:r>
              <a:rPr kumimoji="0" lang="ru-RU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 слово </a:t>
            </a:r>
            <a:r>
              <a:rPr kumimoji="0" lang="ru-RU" sz="3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з</a:t>
            </a:r>
            <a:r>
              <a:rPr kumimoji="0" lang="ru-RU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 перших букв </a:t>
            </a:r>
            <a:r>
              <a:rPr kumimoji="0" lang="ru-RU" sz="3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географічних</a:t>
            </a:r>
            <a:r>
              <a:rPr kumimoji="0" lang="ru-RU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3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об’єктів</a:t>
            </a:r>
            <a:r>
              <a:rPr kumimoji="0" lang="ru-RU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ru-RU" sz="3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що</a:t>
            </a:r>
            <a:r>
              <a:rPr kumimoji="0" lang="ru-RU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3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мають</a:t>
            </a:r>
            <a:r>
              <a:rPr kumimoji="0" lang="ru-RU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3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координати</a:t>
            </a:r>
            <a:r>
              <a:rPr kumimoji="0" lang="ru-RU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: </a:t>
            </a:r>
            <a:endParaRPr kumimoji="0" lang="ru-RU" sz="3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j-lt"/>
              <a:cs typeface="Arial" pitchFamily="34" charset="0"/>
            </a:endParaRPr>
          </a:p>
          <a:p>
            <a:pPr marL="0" marR="0" lvl="0" indent="4508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56° пн. </a:t>
            </a:r>
            <a:r>
              <a:rPr kumimoji="0" lang="ru-RU" sz="3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ш</a:t>
            </a:r>
            <a:r>
              <a:rPr kumimoji="0" lang="ru-RU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., 38° </a:t>
            </a:r>
            <a:r>
              <a:rPr kumimoji="0" lang="ru-RU" sz="3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сх</a:t>
            </a:r>
            <a:r>
              <a:rPr kumimoji="0" lang="ru-RU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. д. </a:t>
            </a:r>
            <a:endParaRPr kumimoji="0" lang="ru-RU" sz="3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j-lt"/>
              <a:cs typeface="Arial" pitchFamily="34" charset="0"/>
            </a:endParaRPr>
          </a:p>
          <a:p>
            <a:pPr marL="0" marR="0" lvl="0" indent="4508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63° пн. </a:t>
            </a:r>
            <a:r>
              <a:rPr kumimoji="0" lang="ru-RU" sz="3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ш</a:t>
            </a:r>
            <a:r>
              <a:rPr kumimoji="0" lang="ru-RU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., 130° </a:t>
            </a:r>
            <a:r>
              <a:rPr kumimoji="0" lang="ru-RU" sz="3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сх</a:t>
            </a:r>
            <a:r>
              <a:rPr kumimoji="0" lang="ru-RU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. д. </a:t>
            </a:r>
            <a:endParaRPr kumimoji="0" lang="ru-RU" sz="3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j-lt"/>
              <a:cs typeface="Arial" pitchFamily="34" charset="0"/>
            </a:endParaRPr>
          </a:p>
          <a:p>
            <a:pPr marL="0" marR="0" lvl="0" indent="4508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36° пн. </a:t>
            </a:r>
            <a:r>
              <a:rPr kumimoji="0" lang="ru-RU" sz="3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ш</a:t>
            </a:r>
            <a:r>
              <a:rPr kumimoji="0" lang="ru-RU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., 52° </a:t>
            </a:r>
            <a:r>
              <a:rPr kumimoji="0" lang="ru-RU" sz="3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сх</a:t>
            </a:r>
            <a:r>
              <a:rPr kumimoji="0" lang="ru-RU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. д.  </a:t>
            </a:r>
            <a:endParaRPr kumimoji="0" lang="ru-RU" sz="3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j-lt"/>
              <a:ea typeface="Times New Roman" pitchFamily="18" charset="0"/>
              <a:cs typeface="Arial" pitchFamily="34" charset="0"/>
            </a:endParaRPr>
          </a:p>
          <a:p>
            <a:pPr marL="0" marR="0" lvl="0" indent="4508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Arial" pitchFamily="34" charset="0"/>
              </a:rPr>
              <a:t>6° пн. </a:t>
            </a:r>
            <a:r>
              <a:rPr kumimoji="0" lang="ru-RU" sz="3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Arial" pitchFamily="34" charset="0"/>
              </a:rPr>
              <a:t>ш</a:t>
            </a:r>
            <a:r>
              <a:rPr kumimoji="0" lang="ru-RU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Arial" pitchFamily="34" charset="0"/>
              </a:rPr>
              <a:t>., 62° </a:t>
            </a:r>
            <a:r>
              <a:rPr kumimoji="0" lang="ru-RU" sz="3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Arial" pitchFamily="34" charset="0"/>
              </a:rPr>
              <a:t>зх</a:t>
            </a:r>
            <a:r>
              <a:rPr kumimoji="0" lang="ru-RU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Arial" pitchFamily="34" charset="0"/>
              </a:rPr>
              <a:t>. д. </a:t>
            </a:r>
            <a:endParaRPr kumimoji="0" lang="ru-RU" sz="3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j-lt"/>
              <a:cs typeface="Arial" pitchFamily="34" charset="0"/>
            </a:endParaRPr>
          </a:p>
        </p:txBody>
      </p:sp>
    </p:spTree>
  </p:cSld>
  <p:clrMapOvr>
    <a:masterClrMapping/>
  </p:clrMapOvr>
  <p:transition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3" name="Rectangle 1"/>
          <p:cNvSpPr>
            <a:spLocks noChangeArrowheads="1"/>
          </p:cNvSpPr>
          <p:nvPr/>
        </p:nvSpPr>
        <p:spPr bwMode="auto">
          <a:xfrm rot="10800000" flipV="1">
            <a:off x="1928794" y="201902"/>
            <a:ext cx="5643602" cy="61863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Скласти</a:t>
            </a:r>
            <a:r>
              <a:rPr kumimoji="0" lang="ru-RU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 слово </a:t>
            </a:r>
            <a:r>
              <a:rPr kumimoji="0" lang="ru-RU" sz="3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з</a:t>
            </a:r>
            <a:r>
              <a:rPr kumimoji="0" lang="ru-RU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 перших букв </a:t>
            </a:r>
            <a:r>
              <a:rPr kumimoji="0" lang="ru-RU" sz="3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географічних</a:t>
            </a:r>
            <a:r>
              <a:rPr kumimoji="0" lang="ru-RU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3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об’єктів</a:t>
            </a:r>
            <a:r>
              <a:rPr kumimoji="0" lang="ru-RU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ru-RU" sz="3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що</a:t>
            </a:r>
            <a:r>
              <a:rPr kumimoji="0" lang="ru-RU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3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мають</a:t>
            </a:r>
            <a:r>
              <a:rPr kumimoji="0" lang="ru-RU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3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координати</a:t>
            </a:r>
            <a:r>
              <a:rPr kumimoji="0" lang="ru-RU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: </a:t>
            </a:r>
            <a:endParaRPr kumimoji="0" lang="ru-RU" sz="3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j-lt"/>
              <a:cs typeface="Arial" pitchFamily="34" charset="0"/>
            </a:endParaRPr>
          </a:p>
          <a:p>
            <a:pPr marL="0" marR="0" lvl="0" indent="4508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56° пн. </a:t>
            </a:r>
            <a:r>
              <a:rPr kumimoji="0" lang="ru-RU" sz="3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ш</a:t>
            </a:r>
            <a:r>
              <a:rPr kumimoji="0" lang="ru-RU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., 38° </a:t>
            </a:r>
            <a:r>
              <a:rPr kumimoji="0" lang="ru-RU" sz="3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сх</a:t>
            </a:r>
            <a:r>
              <a:rPr kumimoji="0" lang="ru-RU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. д. (Москва); </a:t>
            </a:r>
            <a:endParaRPr kumimoji="0" lang="ru-RU" sz="3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j-lt"/>
              <a:cs typeface="Arial" pitchFamily="34" charset="0"/>
            </a:endParaRPr>
          </a:p>
          <a:p>
            <a:pPr marL="0" marR="0" lvl="0" indent="4508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63° пн. </a:t>
            </a:r>
            <a:r>
              <a:rPr kumimoji="0" lang="ru-RU" sz="3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ш</a:t>
            </a:r>
            <a:r>
              <a:rPr kumimoji="0" lang="ru-RU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., 130° </a:t>
            </a:r>
            <a:r>
              <a:rPr kumimoji="0" lang="ru-RU" sz="3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сх</a:t>
            </a:r>
            <a:r>
              <a:rPr kumimoji="0" lang="ru-RU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. д. (</a:t>
            </a:r>
            <a:r>
              <a:rPr kumimoji="0" lang="ru-RU" sz="3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Якутськ</a:t>
            </a:r>
            <a:r>
              <a:rPr kumimoji="0" lang="ru-RU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); </a:t>
            </a:r>
            <a:endParaRPr kumimoji="0" lang="ru-RU" sz="3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j-lt"/>
              <a:cs typeface="Arial" pitchFamily="34" charset="0"/>
            </a:endParaRPr>
          </a:p>
          <a:p>
            <a:pPr marL="0" marR="0" lvl="0" indent="4508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36° пн. </a:t>
            </a:r>
            <a:r>
              <a:rPr kumimoji="0" lang="ru-RU" sz="3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ш</a:t>
            </a:r>
            <a:r>
              <a:rPr kumimoji="0" lang="ru-RU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., 52° </a:t>
            </a:r>
            <a:r>
              <a:rPr kumimoji="0" lang="ru-RU" sz="3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сх</a:t>
            </a:r>
            <a:r>
              <a:rPr kumimoji="0" lang="ru-RU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. д. (Тегеран); </a:t>
            </a:r>
            <a:endParaRPr kumimoji="0" lang="ru-RU" sz="3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j-lt"/>
              <a:ea typeface="Times New Roman" pitchFamily="18" charset="0"/>
              <a:cs typeface="Arial" pitchFamily="34" charset="0"/>
            </a:endParaRPr>
          </a:p>
          <a:p>
            <a:pPr marL="0" marR="0" lvl="0" indent="4508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Arial" pitchFamily="34" charset="0"/>
              </a:rPr>
              <a:t>6° пн. </a:t>
            </a:r>
            <a:r>
              <a:rPr kumimoji="0" lang="ru-RU" sz="3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Arial" pitchFamily="34" charset="0"/>
              </a:rPr>
              <a:t>ш</a:t>
            </a:r>
            <a:r>
              <a:rPr kumimoji="0" lang="ru-RU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Arial" pitchFamily="34" charset="0"/>
              </a:rPr>
              <a:t>., 62° </a:t>
            </a:r>
            <a:r>
              <a:rPr kumimoji="0" lang="ru-RU" sz="3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Arial" pitchFamily="34" charset="0"/>
              </a:rPr>
              <a:t>зх</a:t>
            </a:r>
            <a:r>
              <a:rPr kumimoji="0" lang="ru-RU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Arial" pitchFamily="34" charset="0"/>
              </a:rPr>
              <a:t>. д. (</a:t>
            </a:r>
            <a:r>
              <a:rPr kumimoji="0" lang="ru-RU" sz="3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Arial" pitchFamily="34" charset="0"/>
              </a:rPr>
              <a:t>Анхель</a:t>
            </a:r>
            <a:r>
              <a:rPr kumimoji="0" lang="ru-RU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Arial" pitchFamily="34" charset="0"/>
              </a:rPr>
              <a:t>).    </a:t>
            </a:r>
            <a:r>
              <a:rPr kumimoji="0" lang="ru-RU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cs typeface="Arial" pitchFamily="34" charset="0"/>
              </a:rPr>
              <a:t> </a:t>
            </a:r>
          </a:p>
        </p:txBody>
      </p:sp>
    </p:spTree>
  </p:cSld>
  <p:clrMapOvr>
    <a:masterClrMapping/>
  </p:clrMapOvr>
  <p:transition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71472" y="642918"/>
            <a:ext cx="7400948" cy="5214974"/>
          </a:xfrm>
        </p:spPr>
        <p:txBody>
          <a:bodyPr/>
          <a:lstStyle/>
          <a:p>
            <a:r>
              <a:rPr lang="uk-UA" dirty="0" smtClean="0"/>
              <a:t>Мені сьогодні на уроці </a:t>
            </a:r>
            <a:r>
              <a:rPr lang="uk-UA" smtClean="0"/>
              <a:t>географії ……..</a:t>
            </a:r>
            <a:r>
              <a:rPr lang="uk-UA" dirty="0" smtClean="0"/>
              <a:t/>
            </a:r>
            <a:br>
              <a:rPr lang="uk-UA" dirty="0" smtClean="0"/>
            </a:br>
            <a:r>
              <a:rPr lang="uk-UA" dirty="0" smtClean="0"/>
              <a:t/>
            </a:r>
            <a:br>
              <a:rPr lang="uk-UA" dirty="0" smtClean="0"/>
            </a:br>
            <a:r>
              <a:rPr lang="uk-UA" dirty="0" smtClean="0"/>
              <a:t/>
            </a:r>
            <a:br>
              <a:rPr lang="uk-UA" dirty="0" smtClean="0"/>
            </a:br>
            <a:r>
              <a:rPr lang="uk-UA" dirty="0" smtClean="0"/>
              <a:t/>
            </a:r>
            <a:br>
              <a:rPr lang="uk-UA" dirty="0" smtClean="0"/>
            </a:br>
            <a:r>
              <a:rPr lang="uk-UA" dirty="0" smtClean="0"/>
              <a:t/>
            </a:r>
            <a:br>
              <a:rPr lang="uk-UA" dirty="0" smtClean="0"/>
            </a:br>
            <a:endParaRPr lang="uk-UA" dirty="0" smtClean="0"/>
          </a:p>
        </p:txBody>
      </p:sp>
    </p:spTree>
  </p:cSld>
  <p:clrMapOvr>
    <a:masterClrMapping/>
  </p:clrMapOvr>
  <p:transition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5" name="Rectangle 1"/>
          <p:cNvSpPr>
            <a:spLocks noChangeArrowheads="1"/>
          </p:cNvSpPr>
          <p:nvPr/>
        </p:nvSpPr>
        <p:spPr bwMode="auto">
          <a:xfrm rot="10800000" flipV="1">
            <a:off x="1928794" y="1651414"/>
            <a:ext cx="6786610" cy="39703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Домашнє</a:t>
            </a: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завдання</a:t>
            </a: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.</a:t>
            </a:r>
            <a:r>
              <a:rPr kumimoji="0" lang="uk-UA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 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j-lt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uk-U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Calibri" pitchFamily="34" charset="0"/>
                <a:cs typeface="Times New Roman" pitchFamily="18" charset="0"/>
              </a:rPr>
              <a:t>Опрацювати параграф підручника (        )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j-lt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uk-U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Calibri" pitchFamily="34" charset="0"/>
                <a:cs typeface="Times New Roman" pitchFamily="18" charset="0"/>
              </a:rPr>
              <a:t>Скласти кросворд на тему 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j-lt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uk-U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Calibri" pitchFamily="34" charset="0"/>
                <a:cs typeface="Times New Roman" pitchFamily="18" charset="0"/>
              </a:rPr>
              <a:t>заповнити таблицю.  За наведеними географічними координатами, використовуючи фізичну карту України, визначте назви міст нашої держави та запишіть їх у таблицю. З’ясуйте, в якій частині України вони знаходяться</a:t>
            </a:r>
            <a:r>
              <a:rPr kumimoji="0" lang="uk-UA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.</a:t>
            </a:r>
            <a:endParaRPr kumimoji="0" lang="uk-UA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/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ULLVER_BOOKMARK" val="п2011714124915SlideId263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ULLVER_BOOKMARK" val="п2011714124922SlideId264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ULLVER_BOOKMARK" val="п201171412492SlideId262"/>
</p:tagLst>
</file>

<file path=ppt/theme/theme1.xml><?xml version="1.0" encoding="utf-8"?>
<a:theme xmlns:a="http://schemas.openxmlformats.org/drawingml/2006/main" name="geograf_07">
  <a:themeElements>
    <a:clrScheme name="Другая 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7A0000"/>
      </a:hlink>
      <a:folHlink>
        <a:srgbClr val="FAC08F"/>
      </a:folHlink>
    </a:clrScheme>
    <a:fontScheme name="Другая 1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geograf_07</Template>
  <TotalTime>653</TotalTime>
  <Words>652</Words>
  <Application>Microsoft Office PowerPoint</Application>
  <PresentationFormat>Экран (4:3)</PresentationFormat>
  <Paragraphs>230</Paragraphs>
  <Slides>20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1" baseType="lpstr">
      <vt:lpstr>geograf_07</vt:lpstr>
      <vt:lpstr>ТЕМА УРОКУ:  Визначення географічних координат за географічною картою</vt:lpstr>
      <vt:lpstr>Слайд 2</vt:lpstr>
      <vt:lpstr>1. Паралель</vt:lpstr>
      <vt:lpstr>Слайд 4</vt:lpstr>
      <vt:lpstr>Умовні лінії на глобусі чи карті, що з’єднують  полюси 2.меридіан</vt:lpstr>
      <vt:lpstr>Слайд 6</vt:lpstr>
      <vt:lpstr>Сітка на глобусі чи карті, що утворена паралелями та меридіанами </vt:lpstr>
      <vt:lpstr> градусна сітка на картах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Мені сьогодні на уроці географії ……..     </vt:lpstr>
      <vt:lpstr>Слайд 20</vt:lpstr>
    </vt:vector>
  </TitlesOfParts>
  <Company>Grizli777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Комп</dc:creator>
  <cp:lastModifiedBy>Комп</cp:lastModifiedBy>
  <cp:revision>87</cp:revision>
  <dcterms:created xsi:type="dcterms:W3CDTF">2010-07-26T05:28:58Z</dcterms:created>
  <dcterms:modified xsi:type="dcterms:W3CDTF">2017-12-11T19:28:05Z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BookName">
    <vt:lpwstr/>
  </property>
  <property fmtid="{D5CDD505-2E9C-101B-9397-08002B2CF9AE}" pid="3" name="MayClose">
    <vt:bool>false</vt:bool>
  </property>
  <property fmtid="{D5CDD505-2E9C-101B-9397-08002B2CF9AE}" pid="4" name="IsFreeze">
    <vt:bool>false</vt:bool>
  </property>
  <property fmtid="{D5CDD505-2E9C-101B-9397-08002B2CF9AE}" pid="5" name="UserClose">
    <vt:bool>false</vt:bool>
  </property>
  <property fmtid="{D5CDD505-2E9C-101B-9397-08002B2CF9AE}" pid="6" name="NXTAG2">
    <vt:lpwstr>000800182f0000000000010250300207f7000400038000</vt:lpwstr>
  </property>
</Properties>
</file>