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3426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9133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425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5783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539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515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1607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238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2306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1222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180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6192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9974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1617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270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BD6DC-4BFB-4FC1-A561-BAD90A590D54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6E54F45-9331-42B5-ACD9-C1020A38E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027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Число й цифра </a:t>
            </a:r>
            <a:r>
              <a:rPr lang="uk-UA" i="1" dirty="0"/>
              <a:t>3.</a:t>
            </a:r>
            <a:r>
              <a:rPr lang="uk-UA" dirty="0"/>
              <a:t> Написання цифри </a:t>
            </a:r>
            <a:r>
              <a:rPr lang="uk-UA" i="1" dirty="0"/>
              <a:t>3.</a:t>
            </a:r>
            <a:r>
              <a:rPr lang="uk-UA" dirty="0"/>
              <a:t>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577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77090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630994"/>
            <a:ext cx="8915400" cy="1280228"/>
          </a:xfrm>
        </p:spPr>
        <p:txBody>
          <a:bodyPr/>
          <a:lstStyle/>
          <a:p>
            <a:r>
              <a:rPr lang="en-US"/>
              <a:t>https://www.youtube.com/watch?v=hHlw6w5dCxQ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2964902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Число й цифра 3. Написання цифри 3.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3. Написання цифри 3. </dc:title>
  <dc:creator>HP</dc:creator>
  <cp:lastModifiedBy>HP</cp:lastModifiedBy>
  <cp:revision>1</cp:revision>
  <dcterms:created xsi:type="dcterms:W3CDTF">2022-10-04T07:24:47Z</dcterms:created>
  <dcterms:modified xsi:type="dcterms:W3CDTF">2022-10-04T07:25:54Z</dcterms:modified>
</cp:coreProperties>
</file>