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488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34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167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80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654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67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399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611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81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619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6596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728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4825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6076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4915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121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A5C87-5983-4BF9-B70C-C0F6F063FBC3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B9D19FF-D985-498A-AEDA-280960A10B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923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Ознайомлення з дією додавання. Знак «+». Розподіл об’єктів на групи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1435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89872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778476"/>
            <a:ext cx="8915400" cy="1132745"/>
          </a:xfrm>
        </p:spPr>
        <p:txBody>
          <a:bodyPr/>
          <a:lstStyle/>
          <a:p>
            <a:r>
              <a:rPr lang="en-US"/>
              <a:t>https://www.youtube.com/watch?v=2kYTswJN83M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51188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Ознайомлення з дією додавання. Знак «+». Розподіл об’єктів на групи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Ознайомлення з дією додавання. Знак «+». Розподіл об’єктів на групи </dc:title>
  <dc:creator>HP</dc:creator>
  <cp:lastModifiedBy>HP</cp:lastModifiedBy>
  <cp:revision>1</cp:revision>
  <dcterms:created xsi:type="dcterms:W3CDTF">2022-10-04T07:31:50Z</dcterms:created>
  <dcterms:modified xsi:type="dcterms:W3CDTF">2022-10-04T07:32:41Z</dcterms:modified>
</cp:coreProperties>
</file>