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546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737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643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024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48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81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945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379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49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8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176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9771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8600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3068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3716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1140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03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7283AF1-154F-4CC4-B3D1-325BA0FAF503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F9E3E89-B832-4D30-BB23-EBC2E7F092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52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Число й цифра </a:t>
            </a:r>
            <a:r>
              <a:rPr lang="uk-UA" i="1" dirty="0"/>
              <a:t>4.</a:t>
            </a:r>
            <a:r>
              <a:rPr lang="uk-UA" dirty="0"/>
              <a:t> Написання цифри </a:t>
            </a:r>
            <a:r>
              <a:rPr lang="uk-UA" i="1" dirty="0"/>
              <a:t>4.</a:t>
            </a:r>
            <a:r>
              <a:rPr lang="uk-UA" dirty="0"/>
              <a:t> Порівняння чисел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2325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363548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424516"/>
            <a:ext cx="10363826" cy="1366683"/>
          </a:xfrm>
        </p:spPr>
        <p:txBody>
          <a:bodyPr/>
          <a:lstStyle/>
          <a:p>
            <a:r>
              <a:rPr lang="en-US"/>
              <a:t>https://www.youtube.com/watch?v=NzP-urWjbJY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4315427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Число й цифра 4. Написання цифри 4. Порівняння чисел 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й цифра 4. Написання цифри 4. Порівняння чисел </dc:title>
  <dc:creator>HP</dc:creator>
  <cp:lastModifiedBy>HP</cp:lastModifiedBy>
  <cp:revision>1</cp:revision>
  <dcterms:created xsi:type="dcterms:W3CDTF">2022-10-10T11:50:58Z</dcterms:created>
  <dcterms:modified xsi:type="dcterms:W3CDTF">2022-10-10T11:53:32Z</dcterms:modified>
</cp:coreProperties>
</file>