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600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691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04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9921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9022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842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0484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9792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428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811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7757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5639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3927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142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37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132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4C53-6B62-4F03-B2C1-584B1ECA8DF7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BDFD6FE-DBD4-4719-89A5-108C6BBB71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90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Склад чисел </a:t>
            </a:r>
            <a:r>
              <a:rPr lang="uk-UA" i="1" dirty="0"/>
              <a:t>2, 3, 4.</a:t>
            </a:r>
            <a:r>
              <a:rPr lang="uk-UA" dirty="0"/>
              <a:t> Гривня. Вартість </a:t>
            </a:r>
            <a:r>
              <a:rPr lang="uk-UA" dirty="0" smtClean="0"/>
              <a:t>покупки.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189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33829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463844"/>
            <a:ext cx="8915400" cy="1447377"/>
          </a:xfrm>
        </p:spPr>
        <p:txBody>
          <a:bodyPr/>
          <a:lstStyle/>
          <a:p>
            <a:r>
              <a:rPr lang="en-US"/>
              <a:t>https://www.youtube.com/watch?v=vRHr6Woloyk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2327938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Склад чисел 2, 3, 4. Гривня. Вартість покупки.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 чисел 2, 3, 4. Гривня. Вартість покупки.</dc:title>
  <dc:creator>HP</dc:creator>
  <cp:lastModifiedBy>HP</cp:lastModifiedBy>
  <cp:revision>1</cp:revision>
  <dcterms:created xsi:type="dcterms:W3CDTF">2022-10-10T11:54:20Z</dcterms:created>
  <dcterms:modified xsi:type="dcterms:W3CDTF">2022-10-10T11:57:47Z</dcterms:modified>
</cp:coreProperties>
</file>