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082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0003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229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3046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91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396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711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3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359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6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6172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4111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4630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5776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7867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3232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3B4C3-BD70-4734-A2EB-8D70835E16E0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8BBB6E0-91A5-4B4E-B256-48D4D658A8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814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Число й цифра 5. Написання цифри </a:t>
            </a:r>
            <a:r>
              <a:rPr lang="uk-UA" i="1" dirty="0"/>
              <a:t>5.</a:t>
            </a:r>
            <a:r>
              <a:rPr lang="uk-UA" dirty="0"/>
              <a:t> Порівняння об’єктів за </a:t>
            </a:r>
            <a:r>
              <a:rPr lang="uk-UA" dirty="0" smtClean="0"/>
              <a:t>довжиною.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6447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33829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88542"/>
            <a:ext cx="8915400" cy="1722680"/>
          </a:xfrm>
        </p:spPr>
        <p:txBody>
          <a:bodyPr/>
          <a:lstStyle/>
          <a:p>
            <a:r>
              <a:rPr lang="en-US" dirty="0"/>
              <a:t>https://www.youtube.com/watch?v=drY7gejfHew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279071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26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Число й цифра 5. Написання цифри 5. Порівняння об’єктів за довжиною.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й цифра 5. Написання цифри 5. Порівняння об’єктів за довжиною.</dc:title>
  <dc:creator>HP</dc:creator>
  <cp:lastModifiedBy>HP</cp:lastModifiedBy>
  <cp:revision>1</cp:revision>
  <dcterms:created xsi:type="dcterms:W3CDTF">2022-10-10T11:58:28Z</dcterms:created>
  <dcterms:modified xsi:type="dcterms:W3CDTF">2022-10-10T12:04:24Z</dcterms:modified>
</cp:coreProperties>
</file>