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944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974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82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084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17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47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8370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2628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767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259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6956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2881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5558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931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639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4165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9B56F-DD5D-4332-91E3-F340E4EC128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C91B7C-FB8E-4870-A363-9432BB3A05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575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570271"/>
            <a:ext cx="7766936" cy="3480565"/>
          </a:xfrm>
        </p:spPr>
        <p:txBody>
          <a:bodyPr/>
          <a:lstStyle/>
          <a:p>
            <a:r>
              <a:rPr lang="uk-UA" dirty="0"/>
              <a:t>Попереднє й наступне числа. Закріплення знань про склад чисел </a:t>
            </a:r>
            <a:r>
              <a:rPr lang="uk-UA" i="1" dirty="0"/>
              <a:t>2-5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2393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29380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81832"/>
            <a:ext cx="8596668" cy="1459530"/>
          </a:xfrm>
        </p:spPr>
        <p:txBody>
          <a:bodyPr/>
          <a:lstStyle/>
          <a:p>
            <a:r>
              <a:rPr lang="en-US"/>
              <a:t>https://www.youtube.com/watch?v=LKUyfo7oqps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32214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2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Попереднє й наступне числа. Закріплення знань про склад чисел 2-5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Попереднє й наступне числа. Закріплення знань про склад чисел 2-5 </dc:title>
  <dc:creator>HP</dc:creator>
  <cp:lastModifiedBy>HP</cp:lastModifiedBy>
  <cp:revision>1</cp:revision>
  <dcterms:created xsi:type="dcterms:W3CDTF">2022-10-19T17:10:44Z</dcterms:created>
  <dcterms:modified xsi:type="dcterms:W3CDTF">2022-10-19T17:12:45Z</dcterms:modified>
</cp:coreProperties>
</file>