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2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701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454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3301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821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998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105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2307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97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67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3195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0576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1957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8290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1522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444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F24DD-9A8D-4747-840D-295BB7F9C64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E48AE4-47BD-4ACF-AE93-3E7D227877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686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Математичний вираз. Числові вирази. Кількість монет і вартість монет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947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71370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26426"/>
            <a:ext cx="8596668" cy="2314936"/>
          </a:xfrm>
        </p:spPr>
        <p:txBody>
          <a:bodyPr/>
          <a:lstStyle/>
          <a:p>
            <a:r>
              <a:rPr lang="en-US"/>
              <a:t>https://www.youtube.com/watch?v=nFPY11U5IRg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2377387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Математичний вираз. Числові вирази. Кількість монет і вартість монет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Математичний вираз. Числові вирази. Кількість монет і вартість монет </dc:title>
  <dc:creator>HP</dc:creator>
  <cp:lastModifiedBy>HP</cp:lastModifiedBy>
  <cp:revision>1</cp:revision>
  <dcterms:created xsi:type="dcterms:W3CDTF">2022-10-19T17:12:53Z</dcterms:created>
  <dcterms:modified xsi:type="dcterms:W3CDTF">2022-10-19T17:14:23Z</dcterms:modified>
</cp:coreProperties>
</file>