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594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8309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073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0893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178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741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196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787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861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7185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0013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1587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5910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5668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2131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671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1DB72-AB60-49CF-AA60-1B1026E44309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97C3737-9562-4A9D-8068-6512984B93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306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Сума чисел. Послідовність подій. Читання виразів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9973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12665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070555"/>
            <a:ext cx="8596668" cy="1970807"/>
          </a:xfrm>
        </p:spPr>
        <p:txBody>
          <a:bodyPr/>
          <a:lstStyle/>
          <a:p>
            <a:r>
              <a:rPr lang="en-US"/>
              <a:t>https://www.youtube.com/watch?v=LiZZ_F48B9c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415865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Сума чисел. Послідовність подій. Читання виразів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Сума чисел. Послідовність подій. Читання виразів </dc:title>
  <dc:creator>HP</dc:creator>
  <cp:lastModifiedBy>HP</cp:lastModifiedBy>
  <cp:revision>1</cp:revision>
  <dcterms:created xsi:type="dcterms:W3CDTF">2022-10-19T17:20:31Z</dcterms:created>
  <dcterms:modified xsi:type="dcterms:W3CDTF">2022-10-19T17:21:28Z</dcterms:modified>
</cp:coreProperties>
</file>