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757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6775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9796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496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1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029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7499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083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3559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066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8742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2266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094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5316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1661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6682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548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7ACC76B-D20B-495A-8DAE-07DB22FC85FF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54E0F3-8329-40D7-AEC4-29577F978C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205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Різниця чисел.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Читання виразів.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084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97025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178710"/>
            <a:ext cx="10363826" cy="1612489"/>
          </a:xfrm>
        </p:spPr>
        <p:txBody>
          <a:bodyPr/>
          <a:lstStyle/>
          <a:p>
            <a:r>
              <a:rPr lang="en-US"/>
              <a:t>https://www.youtube.com/watch?v=4ygZKSU291A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8708447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Різниця чисел.  Читання виразів.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Різниця чисел.  Читання виразів.</dc:title>
  <dc:creator>HP</dc:creator>
  <cp:lastModifiedBy>HP</cp:lastModifiedBy>
  <cp:revision>1</cp:revision>
  <dcterms:created xsi:type="dcterms:W3CDTF">2022-10-24T08:48:56Z</dcterms:created>
  <dcterms:modified xsi:type="dcterms:W3CDTF">2022-10-24T08:50:30Z</dcterms:modified>
</cp:coreProperties>
</file>