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287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1740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067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362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7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326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0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98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695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529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224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890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468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932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245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422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3448574-2F31-44AF-AD08-F27394C25D33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CC7DF2C-77F1-4DBE-94E0-560F02380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72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 і цифра </a:t>
            </a:r>
            <a:r>
              <a:rPr lang="uk-UA" i="1" dirty="0"/>
              <a:t>6.</a:t>
            </a:r>
            <a:r>
              <a:rPr lang="uk-UA" dirty="0"/>
              <a:t> Написання цифри </a:t>
            </a:r>
            <a:r>
              <a:rPr lang="uk-UA" i="1" dirty="0"/>
              <a:t>6.</a:t>
            </a:r>
            <a:r>
              <a:rPr lang="uk-UA" dirty="0"/>
              <a:t> Виконання </a:t>
            </a:r>
            <a:r>
              <a:rPr lang="uk-UA" dirty="0" smtClean="0"/>
              <a:t>дій.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489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32421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49213"/>
            <a:ext cx="10363826" cy="1641986"/>
          </a:xfrm>
        </p:spPr>
        <p:txBody>
          <a:bodyPr/>
          <a:lstStyle/>
          <a:p>
            <a:r>
              <a:rPr lang="en-US"/>
              <a:t>https://www.youtube.com/watch?v=KrBe7Wvvg38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4055907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і цифра 6. Написання цифри 6. Виконання дій.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і цифра 6. Написання цифри 6. Виконання дій.</dc:title>
  <dc:creator>HP</dc:creator>
  <cp:lastModifiedBy>HP</cp:lastModifiedBy>
  <cp:revision>1</cp:revision>
  <dcterms:created xsi:type="dcterms:W3CDTF">2022-10-24T08:50:35Z</dcterms:created>
  <dcterms:modified xsi:type="dcterms:W3CDTF">2022-10-24T08:55:04Z</dcterms:modified>
</cp:coreProperties>
</file>