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68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459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76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719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7524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926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044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17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12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77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664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815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3359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290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501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8166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25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431FA59-8EBD-4E59-A8F4-91A684FF6FB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1C6B148-761F-4CEE-8E1C-8FBC6C0D4D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269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Числові нерівності. Порівняння </a:t>
            </a:r>
            <a:r>
              <a:rPr lang="uk-UA" dirty="0" smtClean="0"/>
              <a:t>чисел.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272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42254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296697"/>
            <a:ext cx="10363826" cy="1494502"/>
          </a:xfrm>
        </p:spPr>
        <p:txBody>
          <a:bodyPr/>
          <a:lstStyle/>
          <a:p>
            <a:r>
              <a:rPr lang="en-US" dirty="0"/>
              <a:t>https://www.youtube.com/watch?v=8lVMbOig1CA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580028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Числові нерівності. Порівняння чисел.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Числові нерівності. Порівняння чисел.</dc:title>
  <dc:creator>HP</dc:creator>
  <cp:lastModifiedBy>HP</cp:lastModifiedBy>
  <cp:revision>1</cp:revision>
  <dcterms:created xsi:type="dcterms:W3CDTF">2022-10-24T08:55:13Z</dcterms:created>
  <dcterms:modified xsi:type="dcterms:W3CDTF">2022-10-24T09:01:07Z</dcterms:modified>
</cp:coreProperties>
</file>