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038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535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170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9708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1364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345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9522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96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257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5870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1446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9016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1389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946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710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971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A8103-DCB0-4FED-B386-63221DE75B25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0A10052-50E0-4444-98C7-A3BCB8D0B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9828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Порівняння чисел. Знаки порівняння («&gt;», «&lt;»). Знак дорів­нює </a:t>
            </a:r>
            <a:r>
              <a:rPr lang="uk-UA" i="1" dirty="0"/>
              <a:t>«=»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6657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64309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532670"/>
            <a:ext cx="8915400" cy="1378551"/>
          </a:xfrm>
        </p:spPr>
        <p:txBody>
          <a:bodyPr/>
          <a:lstStyle/>
          <a:p>
            <a:r>
              <a:rPr lang="en-US"/>
              <a:t>https://www.youtube.com/watch?v=la0O4cGQ9dc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2541592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Порівняння чисел. Знаки порівняння («&gt;», «&lt;»). Знак дорів­нює «=»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Порівняння чисел. Знаки порівняння («&gt;», «&lt;»). Знак дорів­нює «=» </dc:title>
  <dc:creator>HP</dc:creator>
  <cp:lastModifiedBy>HP</cp:lastModifiedBy>
  <cp:revision>1</cp:revision>
  <dcterms:created xsi:type="dcterms:W3CDTF">2022-10-04T07:29:01Z</dcterms:created>
  <dcterms:modified xsi:type="dcterms:W3CDTF">2022-10-04T07:29:54Z</dcterms:modified>
</cp:coreProperties>
</file>