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65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AC3A2-C393-4428-8369-0BFD9C062FA1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4CE49-FBDB-431A-9B22-966CD16D9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908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4CE49-FBDB-431A-9B22-966CD16D9D6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2207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745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052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059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574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156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908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5612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799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549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46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805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2597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0660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363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4868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065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511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0D65E3-C2E2-4AF7-B792-3693C13CCEDC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D198E9-6476-46B4-8C44-DBB3E0FC9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952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 та віднімання мішаних чисел з різними знаменниками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72031"/>
            <a:ext cx="3671248" cy="428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8479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242" y="327546"/>
            <a:ext cx="6649755" cy="978090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Згадай!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(математичний диктант)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43" y="1083085"/>
            <a:ext cx="8191337" cy="55360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795" y="0"/>
            <a:ext cx="4261205" cy="3220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4697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6196" y="1654719"/>
            <a:ext cx="10018713" cy="4258102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відняти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мішані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треба: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спільного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відняти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930" y="6680"/>
            <a:ext cx="3459071" cy="3296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25922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3016" y="1730352"/>
            <a:ext cx="7955211" cy="9071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016" y="0"/>
            <a:ext cx="8064393" cy="1730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016" y="2658258"/>
            <a:ext cx="8064394" cy="401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662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69575" y="471817"/>
            <a:ext cx="93714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приклад,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зменшуваного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від’ємника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69575" y="1672146"/>
            <a:ext cx="898932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зменшуваного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від’ємника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треба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зменшуваного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дріб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знаменником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18).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83" y="893207"/>
            <a:ext cx="1394845" cy="7789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100" y="3571411"/>
            <a:ext cx="6836778" cy="225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318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 усно: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4311" y="2661314"/>
            <a:ext cx="9794780" cy="191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123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696" y="98947"/>
            <a:ext cx="10018713" cy="1752599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 додавання: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0756" y="1632470"/>
            <a:ext cx="9365312" cy="8650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756" y="4149203"/>
            <a:ext cx="9699577" cy="18350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6054" y="2969428"/>
            <a:ext cx="5308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 віднімання: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6841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595" y="0"/>
            <a:ext cx="10018713" cy="1752599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621" y="1481565"/>
            <a:ext cx="8972054" cy="369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8166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Розв’яжіть рівняння: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4311" y="2718889"/>
            <a:ext cx="7632978" cy="10615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10" y="4581667"/>
            <a:ext cx="8915283" cy="109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30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9995" y="317312"/>
            <a:ext cx="5020337" cy="1006522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6096" y="1473958"/>
            <a:ext cx="745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Знайди пропущені числа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376" y="1935623"/>
            <a:ext cx="8363514" cy="11897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6095" y="3587002"/>
            <a:ext cx="7902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Сформулюй правила додавання (віднімання)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мішаних чисел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597" y="3125337"/>
            <a:ext cx="4105252" cy="3732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48980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222" y="627797"/>
            <a:ext cx="10215901" cy="47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4312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71</TotalTime>
  <Words>166</Words>
  <Application>Microsoft Office PowerPoint</Application>
  <PresentationFormat>Произвольный</PresentationFormat>
  <Paragraphs>25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Параллакс</vt:lpstr>
      <vt:lpstr>Додавання та віднімання мішаних чисел з різними знаменниками</vt:lpstr>
      <vt:lpstr>Згадай! (математичний диктант) </vt:lpstr>
      <vt:lpstr>Слайд 3</vt:lpstr>
      <vt:lpstr>Слайд 4</vt:lpstr>
      <vt:lpstr>Слайд 5</vt:lpstr>
      <vt:lpstr>Виконай усно:</vt:lpstr>
      <vt:lpstr>Виконай додавання:</vt:lpstr>
      <vt:lpstr>Обчисли:</vt:lpstr>
      <vt:lpstr>Розв’яжіть рівняння:</vt:lpstr>
      <vt:lpstr>Підсумки: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Додавання та віднімання мішаних чисел з різними знаменниками</dc:title>
  <dc:creator>pc</dc:creator>
  <cp:lastModifiedBy>Sch</cp:lastModifiedBy>
  <cp:revision>9</cp:revision>
  <dcterms:created xsi:type="dcterms:W3CDTF">2020-10-23T10:58:01Z</dcterms:created>
  <dcterms:modified xsi:type="dcterms:W3CDTF">2022-10-11T09:21:03Z</dcterms:modified>
</cp:coreProperties>
</file>