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3D365F-8036-4FD7-8952-32AD7E492E1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EC4C-4BD5-4046-8B7C-CBD9E21543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50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err="1" smtClean="0"/>
              <a:t>Ів</a:t>
            </a:r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EC4C-4BD5-4046-8B7C-CBD9E21543A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350100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Урок  № 6.                                                                                                 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7.10</a:t>
            </a:r>
            <a:b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Тема уроку: </a:t>
            </a:r>
            <a:r>
              <a:rPr lang="ru-RU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Пам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ятки  мистецтва Північного   </a:t>
            </a:r>
            <a:r>
              <a:rPr lang="uk-UA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Причорномор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  та </a:t>
            </a:r>
            <a:r>
              <a:rPr lang="uk-UA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Скіфії</a:t>
            </a:r>
            <a:r>
              <a:rPr lang="uk-UA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( продовження ).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age0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3429000"/>
            <a:ext cx="7560840" cy="3168352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</a:t>
            </a:r>
            <a:r>
              <a:rPr lang="uk-UA" b="1" dirty="0" smtClean="0">
                <a:effectLst/>
                <a:latin typeface="Times New Roman" pitchFamily="18" charset="0"/>
                <a:cs typeface="Times New Roman" pitchFamily="18" charset="0"/>
              </a:rPr>
              <a:t>Музична    культура:</a:t>
            </a:r>
            <a:endParaRPr lang="ru-RU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-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зберігала традиції античної Греції;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музикування мало синкретичний    характер ( пісня, танець, поезія були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пов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язані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музика й музичні інструменти виконували  функції  оберегів;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розвивалися та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диференцювалися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елементи музичної мови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2520280"/>
          </a:xfrm>
        </p:spPr>
        <p:txBody>
          <a:bodyPr>
            <a:normAutofit fontScale="90000"/>
          </a:bodyPr>
          <a:lstStyle/>
          <a:p>
            <a:r>
              <a:rPr lang="uk-UA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Сергій Сергійович </a:t>
            </a:r>
            <a:r>
              <a:rPr lang="uk-UA" u="sng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Прокоф</a:t>
            </a:r>
            <a:r>
              <a:rPr lang="en-US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u="sng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єв</a:t>
            </a:r>
            <a:r>
              <a:rPr lang="uk-UA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створив  за мотивами скіфської історії оригінальний музичний твір  -  </a:t>
            </a:r>
            <a:r>
              <a:rPr lang="uk-UA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Скіфську  сюїту.</a:t>
            </a:r>
            <a:endParaRPr lang="ru-RU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Skifyi-v-boy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2708920"/>
            <a:ext cx="7056784" cy="403244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866330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Сергій Сергійович </a:t>
            </a:r>
            <a:r>
              <a:rPr lang="uk-UA" sz="4000" b="1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Прокоф</a:t>
            </a:r>
            <a:r>
              <a:rPr lang="en-US" sz="4000" b="1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000" b="1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єв</a:t>
            </a:r>
            <a:r>
              <a:rPr lang="uk-UA" sz="4000" b="1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( </a:t>
            </a:r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1891  -  1953</a:t>
            </a:r>
            <a:r>
              <a:rPr lang="uk-UA" sz="4000" b="1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uk-UA" sz="4000" b="1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4000" b="1" dirty="0" err="1" smtClean="0"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радянський</a:t>
            </a:r>
            <a:r>
              <a:rPr lang="ru-RU" sz="4000" b="1" dirty="0" smtClean="0"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   композитор</a:t>
            </a:r>
            <a:endParaRPr lang="ru-RU" sz="4000" b="1" dirty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2996952"/>
            <a:ext cx="3384376" cy="386104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rokofev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332656"/>
            <a:ext cx="8063401" cy="537321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938338"/>
          </a:xfrm>
        </p:spPr>
        <p:txBody>
          <a:bodyPr>
            <a:noAutofit/>
          </a:bodyPr>
          <a:lstStyle/>
          <a:p>
            <a:r>
              <a:rPr lang="vi-VN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Сюї́та</a:t>
            </a:r>
            <a:r>
              <a:rPr lang="vi-VN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 — циклічна музична ф</a:t>
            </a:r>
            <a:r>
              <a:rPr lang="uk-UA" sz="32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орма</a:t>
            </a:r>
            <a:r>
              <a:rPr lang="vi-VN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яка  </a:t>
            </a:r>
            <a:r>
              <a:rPr lang="vi-VN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склад</a:t>
            </a:r>
            <a:r>
              <a:rPr lang="uk-UA" sz="32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ається</a:t>
            </a:r>
            <a:r>
              <a:rPr lang="uk-UA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vi-VN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кількох контрастних частин</a:t>
            </a:r>
            <a:r>
              <a:rPr lang="vi-VN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vi-VN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vi-VN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Термін «</a:t>
            </a:r>
            <a:r>
              <a:rPr lang="vi-VN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сюїта</a:t>
            </a:r>
            <a:r>
              <a:rPr lang="vi-VN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» був уведений у другій половині </a:t>
            </a:r>
            <a:r>
              <a:rPr lang="en-US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XVII</a:t>
            </a:r>
            <a:r>
              <a:rPr lang="en-US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століт</a:t>
            </a:r>
            <a:r>
              <a:rPr lang="uk-UA" sz="32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тя</a:t>
            </a:r>
            <a:r>
              <a:rPr lang="uk-UA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французькими композиторами. 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vi-VN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88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2997200"/>
            <a:ext cx="6336704" cy="367216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0"/>
            <a:ext cx="8172399" cy="659735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786210"/>
          </a:xfrm>
        </p:spPr>
        <p:txBody>
          <a:bodyPr/>
          <a:lstStyle/>
          <a:p>
            <a:r>
              <a:rPr lang="uk-UA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Скіфська  сюїта  для симфонічного оркестру </a:t>
            </a:r>
            <a:endParaRPr lang="ru-RU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916832"/>
            <a:ext cx="7498080" cy="4680520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Частина 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–” Поклоніння  Велесу  й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Алі”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Частина 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ІІ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–”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Чужбог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і танець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нечисті”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Частина 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ІІІ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–”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Ніч”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Частина 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фінал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) –” Похід 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Лоллія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і хода 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Сонця”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Розгортається шалена барвиста картина, завершення  якої малює схід  сонця – Велеса, тріумфальну  перемогу.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Домашнє  завдання</a:t>
            </a:r>
            <a:endParaRPr lang="ru-RU" b="1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4955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опрацювати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стор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підручника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32 – 35.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івень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- с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творити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ілюстрацію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пісні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Ольвія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колаж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зображенням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фрагментів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античних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споруд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тлі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морського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пейзажу - графітні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олівці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кольоровий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папір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різнофактурні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матеріали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– див.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підручник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стор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34.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84</TotalTime>
  <Words>182</Words>
  <Application>Microsoft Office PowerPoint</Application>
  <PresentationFormat>Экран (4:3)</PresentationFormat>
  <Paragraphs>18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Урок  № 6.                                                                                                 7.10 Тема уроку: Пам’ятки  мистецтва Північного   Причорномор’я   та Скіфії   ( продовження ). </vt:lpstr>
      <vt:lpstr>        Музична    культура:</vt:lpstr>
      <vt:lpstr>Сергій Сергійович Прокоф’єв  створив  за мотивами скіфської історії оригінальний музичний твір  -  Скіфську  сюїту.</vt:lpstr>
      <vt:lpstr>Сергій Сергійович Прокоф’єв              ( 1891  -  1953)        радянський   композитор</vt:lpstr>
      <vt:lpstr>Презентация PowerPoint</vt:lpstr>
      <vt:lpstr>Сюї́та  — циклічна музична форма, яка  складається  з кількох контрастних частин. Термін «сюїта» був уведений у другій половині XVII століття  французькими композиторами.  </vt:lpstr>
      <vt:lpstr>Презентация PowerPoint</vt:lpstr>
      <vt:lpstr>Скіфська  сюїта  для симфонічного оркестру </vt:lpstr>
      <vt:lpstr>       Домашнє  завдання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 № 6.                                                                                                 7.10 Тема уроку: Пам’ятки  мистецтва Північного   Причорномор’я   та Скіфії   ( продовження ).</dc:title>
  <dc:creator>Bondqpower</dc:creator>
  <cp:lastModifiedBy>TPCUSer</cp:lastModifiedBy>
  <cp:revision>15</cp:revision>
  <dcterms:created xsi:type="dcterms:W3CDTF">2020-10-06T17:56:23Z</dcterms:created>
  <dcterms:modified xsi:type="dcterms:W3CDTF">2022-10-03T09:40:26Z</dcterms:modified>
</cp:coreProperties>
</file>