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57" r:id="rId5"/>
    <p:sldId id="258" r:id="rId6"/>
    <p:sldId id="259" r:id="rId7"/>
    <p:sldId id="263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6A3E4-CE15-4693-8D1A-DB65DEAC280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30CE2-B58E-4160-B9D5-BA69263EC24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www.youtube.com/watch?v=CBTv8NrTeZ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RHnL3C5IvQ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yxETtr7XW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eDlEuqr64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Z8mnl33dYY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yqE1EqwbV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49488" y="764704"/>
            <a:ext cx="6694512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 СТВОРЮЮТЬ МИСТЕЦТВО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276872"/>
            <a:ext cx="4788024" cy="108012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Підготувала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вчитель музичного мистецтва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Гаркава Б.Б.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5482952" cy="79208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Музичне вітання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733" t="18680" r="36893" b="29480"/>
          <a:stretch>
            <a:fillRect/>
          </a:stretch>
        </p:blipFill>
        <p:spPr bwMode="auto">
          <a:xfrm>
            <a:off x="3121338" y="908721"/>
            <a:ext cx="548310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1520" y="4869160"/>
            <a:ext cx="5907087" cy="830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  <a:hlinkClick r:id="rId4"/>
              </a:rPr>
              <a:t>https://www.youtube.com/watch?v=CBTv8NrTeZ0</a:t>
            </a:r>
            <a:r>
              <a:rPr lang="uk-UA" sz="16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uk-UA" sz="16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(</a:t>
            </a:r>
            <a:r>
              <a:rPr lang="ru-RU" sz="1600" dirty="0">
                <a:solidFill>
                  <a:srgbClr val="03030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Відеопрезентація до музичного вітання з посібника </a:t>
            </a:r>
          </a:p>
          <a:p>
            <a:pPr>
              <a:defRPr/>
            </a:pPr>
            <a:r>
              <a:rPr lang="ru-RU" sz="1600" dirty="0">
                <a:solidFill>
                  <a:srgbClr val="03030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"Уроки музики в загальноосвітній школі" Оксани Гумінської.</a:t>
            </a:r>
            <a:r>
              <a:rPr lang="uk-UA" sz="16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)</a:t>
            </a:r>
            <a:endParaRPr lang="uk-UA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Girl Curtsy Images, Stock Photos &amp; Vectors | Shutterstock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818"/>
          <a:stretch>
            <a:fillRect/>
          </a:stretch>
        </p:blipFill>
        <p:spPr bwMode="auto">
          <a:xfrm>
            <a:off x="-540568" y="0"/>
            <a:ext cx="4735968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l="19907" t="29480" r="42293" b="16521"/>
          <a:stretch>
            <a:fillRect/>
          </a:stretch>
        </p:blipFill>
        <p:spPr bwMode="auto">
          <a:xfrm>
            <a:off x="4499992" y="116632"/>
            <a:ext cx="483893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83568" y="3645024"/>
            <a:ext cx="6480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К</a:t>
            </a:r>
            <a:endParaRPr lang="ru-RU" sz="32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91680" y="3933056"/>
            <a:ext cx="648072" cy="5760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О</a:t>
            </a:r>
            <a:endParaRPr lang="ru-RU" sz="32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99592" y="4437112"/>
            <a:ext cx="648072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М</a:t>
            </a:r>
            <a:endParaRPr lang="ru-RU" sz="32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95736" y="5085184"/>
            <a:ext cx="648072" cy="57606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П</a:t>
            </a:r>
            <a:endParaRPr lang="ru-RU" sz="32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87824" y="4365104"/>
            <a:ext cx="648072" cy="5760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О</a:t>
            </a:r>
            <a:endParaRPr lang="ru-RU" sz="32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888" y="5517232"/>
            <a:ext cx="648072" cy="57606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З</a:t>
            </a:r>
            <a:endParaRPr lang="ru-RU" sz="32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7984" y="4581128"/>
            <a:ext cx="648072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И</a:t>
            </a:r>
            <a:endParaRPr lang="ru-RU" sz="32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20272" y="5085184"/>
            <a:ext cx="648072" cy="5760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Т</a:t>
            </a:r>
            <a:endParaRPr lang="ru-RU" sz="32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08104" y="5949280"/>
            <a:ext cx="648072" cy="5760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О</a:t>
            </a:r>
            <a:endParaRPr lang="ru-RU" sz="32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40152" y="4509120"/>
            <a:ext cx="6480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Р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404664"/>
            <a:ext cx="511256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Збери літери та назви професію людини що створює музику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16632"/>
            <a:ext cx="5904656" cy="1584176"/>
          </a:xfrm>
        </p:spPr>
        <p:txBody>
          <a:bodyPr>
            <a:normAutofit fontScale="70000" lnSpcReduction="20000"/>
          </a:bodyPr>
          <a:lstStyle/>
          <a:p>
            <a:pPr marL="18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/>
              <a:t>       Розглянь схему «Як народжується музика». Поміркуй, чи</a:t>
            </a:r>
            <a:r>
              <a:rPr lang="en-US" b="1" dirty="0" smtClean="0"/>
              <a:t> </a:t>
            </a:r>
            <a:r>
              <a:rPr lang="ru-RU" b="1" dirty="0" smtClean="0"/>
              <a:t>може писати музику людина, яка не вміє</a:t>
            </a:r>
            <a:r>
              <a:rPr lang="en-US" b="1" dirty="0" smtClean="0"/>
              <a:t> </a:t>
            </a:r>
            <a:r>
              <a:rPr lang="ru-RU" b="1" dirty="0" smtClean="0"/>
              <a:t>грати на жодному музичному інструменті.</a:t>
            </a:r>
            <a:endParaRPr lang="ru-RU" b="1" dirty="0"/>
          </a:p>
        </p:txBody>
      </p:sp>
      <p:pic>
        <p:nvPicPr>
          <p:cNvPr id="7170" name="Picture 2" descr="Feature: Songwriters: Is It Okay to Get Help Writing Songs? – N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619" y="3284984"/>
            <a:ext cx="3286743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Предпосылка музыки волны вектора: мелодия, примечания, ключ ..."/>
          <p:cNvPicPr>
            <a:picLocks noChangeAspect="1" noChangeArrowheads="1"/>
          </p:cNvPicPr>
          <p:nvPr/>
        </p:nvPicPr>
        <p:blipFill>
          <a:blip r:embed="rId4" cstate="print"/>
          <a:srcRect t="28220" b="20714"/>
          <a:stretch>
            <a:fillRect/>
          </a:stretch>
        </p:blipFill>
        <p:spPr bwMode="auto">
          <a:xfrm>
            <a:off x="4355976" y="1628800"/>
            <a:ext cx="3384258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Пишем цель в курсовой - Сдай зачет - дипломы, курсовые, реферат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530" y="620688"/>
            <a:ext cx="3067334" cy="1705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6" name="Picture 8" descr="Ольга Лобова"/>
          <p:cNvPicPr>
            <a:picLocks noChangeAspect="1" noChangeArrowheads="1"/>
          </p:cNvPicPr>
          <p:nvPr/>
        </p:nvPicPr>
        <p:blipFill>
          <a:blip r:embed="rId6" cstate="print"/>
          <a:srcRect t="2970"/>
          <a:stretch>
            <a:fillRect/>
          </a:stretch>
        </p:blipFill>
        <p:spPr bwMode="auto">
          <a:xfrm>
            <a:off x="4499992" y="3562056"/>
            <a:ext cx="3312368" cy="3060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трелка вправо 8"/>
          <p:cNvSpPr/>
          <p:nvPr/>
        </p:nvSpPr>
        <p:spPr>
          <a:xfrm rot="991240">
            <a:off x="3177035" y="1927346"/>
            <a:ext cx="1157400" cy="48589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991240">
            <a:off x="3249043" y="4087585"/>
            <a:ext cx="1157400" cy="48589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 rot="20608760" flipH="1">
            <a:off x="3177035" y="2863451"/>
            <a:ext cx="1157400" cy="48589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43608" y="2276872"/>
            <a:ext cx="1728192" cy="36004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5436096" y="2996952"/>
            <a:ext cx="1800200" cy="36004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Мелодія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827584" y="4941168"/>
            <a:ext cx="1800200" cy="432048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4788024" y="6093296"/>
            <a:ext cx="1944216" cy="432048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1520" y="116632"/>
            <a:ext cx="3024336" cy="5040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КОМПОЗИТОР</a:t>
            </a:r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Л. Боккеріні.</a:t>
            </a:r>
            <a:b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«Менует» (скрипка).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165304"/>
            <a:ext cx="511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https://www.youtube.com/watch?v=BRHnL3C5IvQ</a:t>
            </a:r>
            <a:endParaRPr lang="uk-UA" dirty="0" smtClean="0"/>
          </a:p>
          <a:p>
            <a:r>
              <a:rPr lang="ru-RU" dirty="0"/>
              <a:t>БОККЕРИНИ "Менуэт" ДМШ № 13</a:t>
            </a:r>
          </a:p>
          <a:p>
            <a:endParaRPr lang="ru-RU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 l="15183" t="15440" r="17177" b="24080"/>
          <a:stretch>
            <a:fillRect/>
          </a:stretch>
        </p:blipFill>
        <p:spPr bwMode="auto">
          <a:xfrm>
            <a:off x="3105311" y="1628800"/>
            <a:ext cx="5283113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Танец в живописи: Менуэт — Муниципальное бюджетное учреждение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556792"/>
            <a:ext cx="2952328" cy="402896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31840" y="4869160"/>
            <a:ext cx="532859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Менует — старовинний французький придворний парний танець.</a:t>
            </a:r>
            <a:endParaRPr lang="ru-RU" sz="2400" b="1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344816" cy="8640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/>
              <a:t>Розглянь картину. Як, на твою думку, рухаються зображені танцюристи: жваво чи плавно?</a:t>
            </a:r>
            <a:endParaRPr lang="ru-RU" sz="2400" b="1" dirty="0"/>
          </a:p>
        </p:txBody>
      </p:sp>
      <p:pic>
        <p:nvPicPr>
          <p:cNvPr id="5122" name="Picture 2" descr="ЯК СТВОРЮЮТЬ МИСТЕЦТВО - СВІТ МИСТЕЦТВА НАВКОЛО НАС - Підручник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052736"/>
            <a:ext cx="5832648" cy="36253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15616" y="1484784"/>
            <a:ext cx="2911374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Ф. Камерер. «Менует»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717032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hlinkClick r:id="rId4"/>
              </a:rPr>
              <a:t>https://www.youtube.com/watch?v=jyxETtr7XW4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869160"/>
            <a:ext cx="468647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/>
              <a:t>Л. Боккеріні. «Менует» (оркестр).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589240"/>
            <a:ext cx="703852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Чим відрізняється звучання композиції</a:t>
            </a:r>
          </a:p>
          <a:p>
            <a:r>
              <a:rPr lang="ru-RU" sz="2000" b="1" dirty="0" smtClean="0"/>
              <a:t>Л. Боккеріні у виконанні оркестру та у виконанні на скрипці?</a:t>
            </a:r>
            <a:endParaRPr lang="ru-RU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274638"/>
            <a:ext cx="4762872" cy="56207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Розспівка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66124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https://www.youtube.com/watch?v=leDlEuqr64k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 l="9783" t="18680" r="42968" b="25160"/>
          <a:stretch>
            <a:fillRect/>
          </a:stretch>
        </p:blipFill>
        <p:spPr bwMode="auto">
          <a:xfrm>
            <a:off x="3779912" y="1052736"/>
            <a:ext cx="4392488" cy="3262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0" name="Picture 4" descr="Для вас, батьки - Охрімівський ДНЗ &quot;КАЗКА&quot;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80528" y="548680"/>
            <a:ext cx="46085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877272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hlinkClick r:id="rId3"/>
              </a:rPr>
              <a:t>https://www.youtube.com/watch?v=2Z8mnl33dYY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9501" t="20840" r="43250" b="25160"/>
          <a:stretch>
            <a:fillRect/>
          </a:stretch>
        </p:blipFill>
        <p:spPr bwMode="auto">
          <a:xfrm>
            <a:off x="4139952" y="1196752"/>
            <a:ext cx="4680520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Поради батькам &quot;Як навчити дитину співати?&quot; | ДНЗ №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36912"/>
            <a:ext cx="4876800" cy="304800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771800" y="476672"/>
            <a:ext cx="57369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Прослухай та розучи пісню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0"/>
            <a:ext cx="5050904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Цікаво знати!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980728"/>
            <a:ext cx="5328592" cy="1224136"/>
          </a:xfrm>
        </p:spPr>
        <p:txBody>
          <a:bodyPr>
            <a:normAutofit fontScale="70000" lnSpcReduction="20000"/>
          </a:bodyPr>
          <a:lstStyle/>
          <a:p>
            <a:pPr marL="4763" indent="373063" algn="just">
              <a:buNone/>
            </a:pPr>
            <a:r>
              <a:rPr lang="uk-UA" dirty="0" smtClean="0"/>
              <a:t>Часто твори відомих композиторів перекладають для різних інструментів чи оркестрів. Пропоную послухати “Менует” Луїджі Боккеріні у виконанні ксилофонів.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02128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https://www.youtube.com/watch?v=4yqE1EqwbV8</a:t>
            </a:r>
            <a:endParaRPr lang="ru-RU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 l="2358" t="18680" r="35543" b="25160"/>
          <a:stretch>
            <a:fillRect/>
          </a:stretch>
        </p:blipFill>
        <p:spPr bwMode="auto">
          <a:xfrm>
            <a:off x="2627784" y="2276872"/>
            <a:ext cx="6192688" cy="3500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1" name="Picture 3" descr="Pride And Prejudice: by Jane Austen | Vintage dance, Couple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326" y="764704"/>
            <a:ext cx="2671498" cy="4131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grunge music background with notes, vector — Stock Vector ..."/>
          <p:cNvPicPr>
            <a:picLocks noChangeAspect="1" noChangeArrowheads="1"/>
          </p:cNvPicPr>
          <p:nvPr/>
        </p:nvPicPr>
        <p:blipFill>
          <a:blip r:embed="rId2" cstate="print"/>
          <a:srcRect t="25000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1008" y="0"/>
            <a:ext cx="5842992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нових зустрічей!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1506" name="Picture 2" descr="Видеообзор и фото Фигурка Lefard Реверанс, 18 см (101-158). Купить ..."/>
          <p:cNvPicPr>
            <a:picLocks noChangeAspect="1" noChangeArrowheads="1"/>
          </p:cNvPicPr>
          <p:nvPr/>
        </p:nvPicPr>
        <p:blipFill>
          <a:blip r:embed="rId3" cstate="print"/>
          <a:srcRect l="19118" t="3922" r="22059" b="7843"/>
          <a:stretch>
            <a:fillRect/>
          </a:stretch>
        </p:blipFill>
        <p:spPr bwMode="auto">
          <a:xfrm>
            <a:off x="3419872" y="1304763"/>
            <a:ext cx="3384376" cy="3807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200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ЯК СТВОРЮЮТЬ МИСТЕЦТВО</vt:lpstr>
      <vt:lpstr>Музичне вітання</vt:lpstr>
      <vt:lpstr>Презентация PowerPoint</vt:lpstr>
      <vt:lpstr>Презентация PowerPoint</vt:lpstr>
      <vt:lpstr>Л. Боккеріні. «Менует» (скрипка).</vt:lpstr>
      <vt:lpstr>Розглянь картину. Як, на твою думку, рухаються зображені танцюристи: жваво чи плавно?</vt:lpstr>
      <vt:lpstr>Розспівка</vt:lpstr>
      <vt:lpstr>Презентация PowerPoint</vt:lpstr>
      <vt:lpstr>Цікаво знати!</vt:lpstr>
      <vt:lpstr>До нових зустрічей!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TPCUSer</cp:lastModifiedBy>
  <cp:revision>45</cp:revision>
  <dcterms:created xsi:type="dcterms:W3CDTF">2020-05-01T10:48:04Z</dcterms:created>
  <dcterms:modified xsi:type="dcterms:W3CDTF">2022-10-03T09:45:54Z</dcterms:modified>
</cp:coreProperties>
</file>