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8" r:id="rId3"/>
    <p:sldId id="277" r:id="rId4"/>
    <p:sldId id="257" r:id="rId5"/>
    <p:sldId id="263" r:id="rId6"/>
    <p:sldId id="275" r:id="rId7"/>
    <p:sldId id="274" r:id="rId8"/>
    <p:sldId id="262" r:id="rId9"/>
    <p:sldId id="261" r:id="rId10"/>
    <p:sldId id="259" r:id="rId11"/>
    <p:sldId id="269" r:id="rId12"/>
    <p:sldId id="268" r:id="rId13"/>
    <p:sldId id="267" r:id="rId14"/>
    <p:sldId id="260" r:id="rId15"/>
    <p:sldId id="264" r:id="rId16"/>
    <p:sldId id="273" r:id="rId17"/>
    <p:sldId id="266" r:id="rId18"/>
    <p:sldId id="258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4" autoAdjust="0"/>
  </p:normalViewPr>
  <p:slideViewPr>
    <p:cSldViewPr>
      <p:cViewPr>
        <p:scale>
          <a:sx n="88" d="100"/>
          <a:sy n="88" d="100"/>
        </p:scale>
        <p:origin x="-128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35DA1-D5F3-4018-A470-410E41241BEF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08D9A-143A-4D59-B625-380D37E76B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41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08D9A-143A-4D59-B625-380D37E76BB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4%20&#1082;&#1083;&#1072;&#1089;%2017%20&#1091;&#1088;&#1086;&#1082;\&#1056;&#1077;&#1074;&#1077;%20&#1090;&#1072;%20&#1089;&#1090;&#1086;&#1075;&#1085;&#1077;%20&#1044;&#1085;&#1110;&#1087;&#1088;%20&#1096;&#1080;&#1088;&#1086;&#1082;&#1080;&#1081;..mp4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4%20&#1082;&#1083;&#1072;&#1089;%2017%20&#1091;&#1088;&#1086;&#1082;\&#1053;&#1086;&#1074;&#1086;&#1088;&#1110;&#1095;&#1085;&#1072;%20&#1092;&#1110;&#1079;&#1082;&#1091;&#1083;&#1100;&#1090;&#1093;&#1074;&#1080;&#1083;&#1080;&#1085;&#1082;&#1072;.mp4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video" Target="file:///E:\4%20&#1082;&#1083;&#1072;&#1089;%2017%20&#1091;&#1088;&#1086;&#1082;\&#1056;&#1086;&#1079;&#1089;&#1087;&#1110;&#1074;&#1091;&#1074;&#1072;&#1085;&#1085;&#1103;.%20&#1044;&#1086;-&#1088;&#1077;-&#1084;&#1110;%20(1).mp4" TargetMode="External"/><Relationship Id="rId1" Type="http://schemas.openxmlformats.org/officeDocument/2006/relationships/audio" Target="file:///E:\4%20&#1082;&#1083;&#1072;&#1089;%2017%20&#1091;&#1088;&#1086;&#1082;\&#1056;&#1086;&#1079;&#1089;&#1087;&#1110;&#1074;&#1082;&#1072;_-_&#1056;&#1086;&#1079;&#1089;&#1087;&#1110;&#1074;&#1082;&#1072;_(-).mp3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video" Target="file:///E:\4%20&#1082;&#1083;&#1072;&#1089;%2017%20&#1091;&#1088;&#1086;&#1082;\&#1044;&#1084;&#1080;&#1090;&#1088;&#1086;%20&#1043;&#1085;&#1072;&#1090;&#1102;&#1082;%20-%20&#1043;&#1091;&#1076;&#1077;%20&#1074;&#1110;&#1090;&#1077;&#1088;%20&#1074;&#1077;&#1083;&#1100;&#1084;&#1080;%20&#1074;%20&#1087;&#1086;&#1083;&#1110;.mp4" TargetMode="External"/><Relationship Id="rId7" Type="http://schemas.openxmlformats.org/officeDocument/2006/relationships/image" Target="../media/image26.png"/><Relationship Id="rId2" Type="http://schemas.openxmlformats.org/officeDocument/2006/relationships/audio" Target="file:///E:\4%20&#1082;&#1083;&#1072;&#1089;%2017%20&#1091;&#1088;&#1086;&#1082;\12-3%20gude%20viter%20velmy%20v%20poli%20(minus).mp3" TargetMode="External"/><Relationship Id="rId1" Type="http://schemas.openxmlformats.org/officeDocument/2006/relationships/audio" Target="file:///E:\4%20&#1082;&#1083;&#1072;&#1089;%2017%20&#1091;&#1088;&#1086;&#1082;\12-1%20gude%20viter%20velmy%20v%20poli%20(melodiya).mp3" TargetMode="External"/><Relationship Id="rId6" Type="http://schemas.openxmlformats.org/officeDocument/2006/relationships/image" Target="../media/image25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4%20&#1082;&#1083;&#1072;&#1089;%2017%20&#1091;&#1088;&#1086;&#1082;\&#1058;&#1088;&#1086;&#1111;&#1089;&#1090;&#1110;%20&#1084;&#1091;&#1079;&#1080;&#1082;&#1080;%20&#8211;%20&#1043;&#1091;&#1094;&#1091;&#1083;&#1082;&#1072;.mp3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2009439" y="0"/>
            <a:ext cx="5205767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Українська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музика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як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музичної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культури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слов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1071538" y="214290"/>
            <a:ext cx="7680453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Професійна музика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2" descr="D:\МАМА\АБЕТКА\рояль\09270d90f03aba69c78ffbdac6d500f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571612"/>
            <a:ext cx="7072362" cy="4880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1285852" y="285728"/>
            <a:ext cx="6715172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Народна музика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Users\ALLA\Desktop\Троїсті_музики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489" y="1643050"/>
            <a:ext cx="6947973" cy="4889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2012955"/>
          </a:xfrm>
        </p:spPr>
        <p:txBody>
          <a:bodyPr/>
          <a:lstStyle/>
          <a:p>
            <a:pPr marL="182880" indent="0" algn="ctr">
              <a:buNone/>
            </a:pPr>
            <a:r>
              <a:rPr lang="en-US" dirty="0" smtClean="0"/>
              <a:t>`</a:t>
            </a: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428596" y="0"/>
            <a:ext cx="8215370" cy="42978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Слов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`</a:t>
            </a:r>
            <a:r>
              <a:rPr lang="uk-UA" sz="4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яни</a:t>
            </a:r>
            <a:r>
              <a:rPr lang="uk-UA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– це велика група споріднених мовою та культурою народів, що живуть у Східній та Центральній Європі та утворюють три народності: 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4214818"/>
            <a:ext cx="821537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східнослов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янську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  <a:r>
              <a:rPr lang="uk-U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5072074"/>
            <a:ext cx="821537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західнослов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янську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5929330"/>
            <a:ext cx="821537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південнослов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`</a:t>
            </a:r>
            <a:r>
              <a:rPr lang="uk-U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янську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C:\Users\ALLA\Desktop\035704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4357718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ALLA\Desktop\photo_4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85728"/>
            <a:ext cx="4214842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ALLA\Desktop\culture_2016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3714752"/>
            <a:ext cx="5143536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000101" y="2967335"/>
            <a:ext cx="307183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Українці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14942" y="2967335"/>
            <a:ext cx="321470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Росіяни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14612" y="6072206"/>
            <a:ext cx="371477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Білоруси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-1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4" name="Picture 2" descr="C:\Users\ALLA\Desktop\1396308955-polska-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3929090" cy="32549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C:\Users\ALLA\Desktop\41231_ves_mir_1_120316_031_large1-e13921336305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85728"/>
            <a:ext cx="4500594" cy="32404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C:\Users\ALLA\Desktop\158193_8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3643290"/>
            <a:ext cx="4818075" cy="2928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009439" y="2967335"/>
            <a:ext cx="18473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43043" y="2786058"/>
            <a:ext cx="2643206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Поляки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43636" y="2786058"/>
            <a:ext cx="2571767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Чехи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6000769"/>
            <a:ext cx="3000396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Словаки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C:\Users\ALLA\Desktop\ui14854414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671332" cy="2786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ALLA\Desktop\23161_ca2c179f44965bee5424f1b43cf6950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14290"/>
            <a:ext cx="3857652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ALLA\Desktop\3855e48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3328771"/>
            <a:ext cx="4572032" cy="3172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428729" y="2428868"/>
            <a:ext cx="3214710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Болгари</a:t>
            </a:r>
            <a:endParaRPr lang="ru-RU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75960" y="2357430"/>
            <a:ext cx="3153758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Хорвати</a:t>
            </a:r>
            <a:endParaRPr lang="ru-RU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5929331"/>
            <a:ext cx="4214841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Македонці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C:\Users\ALLA\Desktop\Taras_Shevchenko_-_portrait_by_Ivan_Kramsk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643050"/>
            <a:ext cx="3714776" cy="43150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 descr="C:\Users\ALLA\Desktop\Данило_Щербаківськи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571612"/>
            <a:ext cx="3609038" cy="4140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3999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“Реве</a:t>
            </a: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 стогне Дніпр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широкий”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45" y="5357826"/>
            <a:ext cx="3571899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Тарас Шевченко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7" y="5303520"/>
            <a:ext cx="4572032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Данило Крижанівський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5" name="Реве та стогне Дніпр широкий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857620" y="6429396"/>
            <a:ext cx="285741" cy="2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0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0" name="Picture 2" descr="C:\Users\ALLA\Desktop\67bb099c3f9ca439dd941164f75def18_i-19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714620"/>
            <a:ext cx="6690516" cy="3929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643043" y="0"/>
            <a:ext cx="573998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Т.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Крутовський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857232"/>
            <a:ext cx="8358246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“Шевченко</a:t>
            </a: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 кобзою над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Дніпром”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57159" y="1"/>
            <a:ext cx="8501122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А. Куїнджі 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“Місячна</a:t>
            </a:r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ніч на 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Дніпрі”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C:\Users\ALLA\Desktop\70064653cf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928802"/>
            <a:ext cx="7215238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214282" y="0"/>
            <a:ext cx="8572561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М.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Бурачек</a:t>
            </a: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“Реве</a:t>
            </a: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 стогне Дніпр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широкий”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C:\Users\ALLA\Desktop\Burachek_Reve_ta_stogne_Dn_pr_shirokii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000239"/>
            <a:ext cx="6908744" cy="4629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57158" y="0"/>
            <a:ext cx="8358246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І. 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Труш</a:t>
            </a:r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“Дніпро</a:t>
            </a:r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біля </a:t>
            </a:r>
            <a:r>
              <a:rPr lang="uk-UA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Києва”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 descr="C:\Users\ALLA\Desktop\_quNDQ8TOV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928802"/>
            <a:ext cx="6762752" cy="4714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285720" y="0"/>
            <a:ext cx="857256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А. Куїнджі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“Дніпро</a:t>
            </a: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вранці”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146" name="Picture 2" descr="C:\Users\ALLA\Desktop\370px-Kuindzhi_Dnieper_in_the_morning_18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928802"/>
            <a:ext cx="7215238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C:\Users\ALLA\Desktop\zdor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553" y="857232"/>
            <a:ext cx="8071099" cy="4857784"/>
          </a:xfrm>
          <a:prstGeom prst="rect">
            <a:avLst/>
          </a:prstGeom>
          <a:noFill/>
        </p:spPr>
      </p:pic>
      <p:pic>
        <p:nvPicPr>
          <p:cNvPr id="12" name="Новорічна фізкультхвилинк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01090" y="6429396"/>
            <a:ext cx="285741" cy="2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0" name="Picture 2" descr="C:\Users\ALLA\Desktop\QM1gLWK6r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62973" cy="6858000"/>
          </a:xfrm>
          <a:prstGeom prst="rect">
            <a:avLst/>
          </a:prstGeom>
          <a:noFill/>
        </p:spPr>
      </p:pic>
      <p:pic>
        <p:nvPicPr>
          <p:cNvPr id="11" name="Розспівка_-_Розспівка_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2" name="Розспівування. До-ре-мі (1)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643966" y="5929330"/>
            <a:ext cx="285741" cy="2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9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C:\Users\ALLA\Desktop\gli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140397"/>
            <a:ext cx="4000528" cy="471760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71473" y="214290"/>
            <a:ext cx="8001055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Михайло Іванович </a:t>
            </a:r>
            <a:r>
              <a:rPr lang="uk-UA" sz="6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Глінка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Прямоугольник 11"/>
          <p:cNvSpPr/>
          <p:nvPr/>
        </p:nvSpPr>
        <p:spPr>
          <a:xfrm>
            <a:off x="357158" y="1"/>
            <a:ext cx="8286808" cy="16619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"</a:t>
            </a:r>
            <a:r>
              <a:rPr lang="uk-UA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Гуде вітер вельми в полі"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171" name="Picture 3" descr="C:\Users\ALLA\Desktop\hqdefaul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1285860"/>
            <a:ext cx="7239051" cy="528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12-1 gude viter velmy v poli (melodiya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501090" y="5286388"/>
            <a:ext cx="304800" cy="304800"/>
          </a:xfrm>
          <a:prstGeom prst="rect">
            <a:avLst/>
          </a:prstGeom>
        </p:spPr>
      </p:pic>
      <p:pic>
        <p:nvPicPr>
          <p:cNvPr id="16" name="12-3 gude viter velmy v poli (minus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8501090" y="5857892"/>
            <a:ext cx="304800" cy="304800"/>
          </a:xfrm>
          <a:prstGeom prst="rect">
            <a:avLst/>
          </a:prstGeom>
        </p:spPr>
      </p:pic>
      <p:pic>
        <p:nvPicPr>
          <p:cNvPr id="17" name="Дмитро Гнатюк - Гуде вітер вельми в полі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9" cstate="print"/>
          <a:stretch>
            <a:fillRect/>
          </a:stretch>
        </p:blipFill>
        <p:spPr>
          <a:xfrm>
            <a:off x="8572528" y="6429396"/>
            <a:ext cx="285741" cy="2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8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 fullScrn="1"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0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1714481" y="0"/>
            <a:ext cx="564360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Підсумки уроку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357430"/>
            <a:ext cx="914399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Розкажи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про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подорож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яку ми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розпочали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143248"/>
            <a:ext cx="9144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Хто є авторами пісні про Дніпро?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000504"/>
            <a:ext cx="9144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Розкажи про виконавців цього твору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" y="4857760"/>
            <a:ext cx="9144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Яку пісню ми вивчили на уроці?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786454"/>
            <a:ext cx="878684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 що в ній ідеться?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142984"/>
            <a:ext cx="91440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Що тобі відомо про музичну культуру </a:t>
            </a:r>
            <a:r>
              <a:rPr lang="uk-UA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слов</a:t>
            </a: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`</a:t>
            </a:r>
            <a:r>
              <a:rPr lang="uk-UA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янських</a:t>
            </a:r>
            <a:r>
              <a:rPr lang="uk-UA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народів?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89102"/>
            <a:ext cx="5184576" cy="882119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0425"/>
            <a:ext cx="5328592" cy="1470025"/>
          </a:xfrm>
        </p:spPr>
        <p:txBody>
          <a:bodyPr/>
          <a:lstStyle/>
          <a:p>
            <a:pPr marL="182880" indent="0" algn="ctr">
              <a:buNone/>
            </a:pPr>
            <a:endParaRPr lang="ru-RU" dirty="0"/>
          </a:p>
        </p:txBody>
      </p:sp>
      <p:grpSp>
        <p:nvGrpSpPr>
          <p:cNvPr id="4" name="Группа 15"/>
          <p:cNvGrpSpPr/>
          <p:nvPr/>
        </p:nvGrpSpPr>
        <p:grpSpPr>
          <a:xfrm>
            <a:off x="0" y="-1"/>
            <a:ext cx="1835696" cy="6858001"/>
            <a:chOff x="0" y="0"/>
            <a:chExt cx="1835696" cy="6858001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4"/>
          <p:cNvGrpSpPr/>
          <p:nvPr/>
        </p:nvGrpSpPr>
        <p:grpSpPr>
          <a:xfrm>
            <a:off x="7308304" y="38099"/>
            <a:ext cx="1835696" cy="6858001"/>
            <a:chOff x="0" y="0"/>
            <a:chExt cx="1835696" cy="6858001"/>
          </a:xfrm>
        </p:grpSpPr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6" y="0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1"/>
              <a:ext cx="1819930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500034" y="0"/>
            <a:ext cx="8143932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Дякую за роботу!</a:t>
            </a:r>
          </a:p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 побачення!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:\Users\ALLA\Desktop\Новая папка\7168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714488"/>
            <a:ext cx="6571966" cy="5143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Троїсті музики – Гуцул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43966" y="63579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Презентация-укр-4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Презентация-укр-4</Template>
  <TotalTime>289</TotalTime>
  <Words>187</Words>
  <Application>Microsoft Office PowerPoint</Application>
  <PresentationFormat>Экран (4:3)</PresentationFormat>
  <Paragraphs>38</Paragraphs>
  <Slides>19</Slides>
  <Notes>1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Презентация-укр-4</vt:lpstr>
      <vt:lpstr>Презентация PowerPoint</vt:lpstr>
      <vt:lpstr>Презентация PowerPoint</vt:lpstr>
      <vt:lpstr>Презентация PowerPoint</vt:lpstr>
      <vt:lpstr>`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ALLA</dc:creator>
  <cp:lastModifiedBy>TPCUSer</cp:lastModifiedBy>
  <cp:revision>33</cp:revision>
  <dcterms:created xsi:type="dcterms:W3CDTF">2016-01-17T06:07:56Z</dcterms:created>
  <dcterms:modified xsi:type="dcterms:W3CDTF">2022-10-21T08:24:31Z</dcterms:modified>
</cp:coreProperties>
</file>