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8" r:id="rId3"/>
    <p:sldId id="259" r:id="rId4"/>
    <p:sldId id="260" r:id="rId5"/>
    <p:sldId id="263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78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0" d="100"/>
          <a:sy n="100" d="100"/>
        </p:scale>
        <p:origin x="280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33CEDC0-68BB-46BB-B9F3-B8EF31EEB3A0}" type="datetime1">
              <a:rPr lang="ru-RU" smtClean="0"/>
              <a:t>17.10.2022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EDC0C31-3BFD-43A2-B8EE-356E8F332F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655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DEC6E-5116-4821-9AE3-DEE2315992C4}" type="datetime1">
              <a:rPr lang="ru-RU" smtClean="0"/>
              <a:pPr/>
              <a:t>17.10.2022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87908AF-65BE-457F-9D87-289A548E61F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72320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87908AF-65BE-457F-9D87-289A548E61FF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618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87908AF-65BE-457F-9D87-289A548E61FF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5681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041400"/>
            <a:ext cx="12192000" cy="4216400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rtl="0">
              <a:spcBef>
                <a:spcPct val="0"/>
              </a:spcBef>
              <a:buNone/>
            </a:pPr>
            <a:endParaRPr lang="ru-RU" sz="4400" b="0" cap="none" spc="0" noProof="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  <a:noFill/>
        </p:spPr>
        <p:txBody>
          <a:bodyPr rtlCol="0" anchor="b"/>
          <a:lstStyle>
            <a:lvl1pPr algn="ctr">
              <a:defRPr sz="6000" b="0" cap="none" spc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noFill/>
        </p:spPr>
        <p:txBody>
          <a:bodyPr rtlCol="0"/>
          <a:lstStyle>
            <a:lvl1pPr marL="0" indent="0" algn="ctr">
              <a:buNone/>
              <a:defRPr sz="2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2ACE57-5B89-4511-8CC6-6079B07633C5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4601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6139EC-77DD-4245-BDAF-747936C0A062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0851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F98FF7-D4AF-4A01-B938-1A7924AE577D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734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8DB762-28BC-4A17-817F-067168240279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6451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5C96E2-989D-481C-AEFC-B953D8B471BD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0685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2602DD-D342-4383-9076-07C03EE82EDD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82106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6670B0-682C-479C-92E5-AB96DE7FDE2B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4436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73E836-8EAB-4C4E-882A-B55263B5151F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0603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884D00-2889-46E0-8C24-54058AF754E0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3656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4635A6-ECB3-4AF9-B57C-B106D61DFEDF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303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64896C-24E8-4D5F-B052-5A1AB0EAF74C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D068D91-5085-43EA-8734-9AB23AC0958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2468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98DAB2FD-FEEE-4848-9664-614F7FA3E5CB}" type="datetime1">
              <a:rPr lang="ru-RU" noProof="0" smtClean="0"/>
              <a:t>17.10.2022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FD068D91-5085-43EA-8734-9AB23AC0958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7745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 cap="none" spc="0">
          <a:ln w="0"/>
          <a:solidFill>
            <a:schemeClr val="tx2">
              <a:lumMod val="50000"/>
            </a:schemeClr>
          </a:solidFill>
          <a:effectLst>
            <a:outerShdw blurRad="38100" dist="19050" dir="2700000" algn="tl" rotWithShape="0">
              <a:schemeClr val="tx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U64DzD18HU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M9Ky3mVi2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_hDlCfQUFE" TargetMode="External"/><Relationship Id="rId2" Type="http://schemas.openxmlformats.org/officeDocument/2006/relationships/hyperlink" Target="https://youtu.be/zHXfCfOKLs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T6lT5jz_7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T6lT5jz_7E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DFFmWgw5To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ru-RU" b="1" dirty="0" err="1">
                <a:effectLst/>
              </a:rPr>
              <a:t>Музичне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мистецтво</a:t>
            </a:r>
            <a:r>
              <a:rPr lang="ru-RU" b="1" dirty="0">
                <a:effectLst/>
              </a:rPr>
              <a:t> в </a:t>
            </a:r>
            <a:r>
              <a:rPr lang="ru-RU" b="1" dirty="0" err="1">
                <a:effectLst/>
              </a:rPr>
              <a:t>колі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мистецтв</a:t>
            </a:r>
            <a:r>
              <a:rPr lang="uk-UA" b="1" dirty="0">
                <a:effectLst/>
              </a:rPr>
              <a:t>.</a:t>
            </a:r>
            <a:r>
              <a:rPr lang="uk-UA" dirty="0">
                <a:effectLst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537384"/>
            <a:ext cx="9144000" cy="1655762"/>
          </a:xfrm>
        </p:spPr>
        <p:txBody>
          <a:bodyPr rtlCol="0">
            <a:normAutofit/>
          </a:bodyPr>
          <a:lstStyle/>
          <a:p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Значення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музики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житті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людей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89795"/>
            <a:ext cx="2806702" cy="28067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100" y="3389746"/>
            <a:ext cx="38989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6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dirty="0" smtClean="0">
                <a:effectLst/>
              </a:rPr>
              <a:t>     </a:t>
            </a:r>
            <a:r>
              <a:rPr lang="ru-RU" b="1" i="1" dirty="0" err="1" smtClean="0">
                <a:effectLst/>
              </a:rPr>
              <a:t>Поміркуйте</a:t>
            </a:r>
            <a:r>
              <a:rPr lang="ru-RU" b="1" i="1" dirty="0" smtClean="0">
                <a:effectLst/>
              </a:rPr>
              <a:t>: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Яке </a:t>
            </a:r>
            <a:r>
              <a:rPr lang="ru-RU" b="1" dirty="0" err="1" smtClean="0">
                <a:effectLst/>
              </a:rPr>
              <a:t>значення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має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музика</a:t>
            </a:r>
            <a:r>
              <a:rPr lang="ru-RU" dirty="0" smtClean="0">
                <a:effectLst/>
              </a:rPr>
              <a:t> </a:t>
            </a:r>
            <a:r>
              <a:rPr lang="ru-RU" dirty="0">
                <a:effectLst/>
              </a:rPr>
              <a:t>в </a:t>
            </a:r>
            <a:r>
              <a:rPr lang="ru-RU" dirty="0" err="1">
                <a:effectLst/>
              </a:rPr>
              <a:t>житті</a:t>
            </a:r>
            <a:r>
              <a:rPr lang="ru-RU" dirty="0">
                <a:effectLst/>
              </a:rPr>
              <a:t> </a:t>
            </a:r>
            <a:r>
              <a:rPr lang="ru-RU" dirty="0" smtClean="0">
                <a:effectLst/>
              </a:rPr>
              <a:t>людей?</a:t>
            </a:r>
            <a:endParaRPr lang="ru-RU" dirty="0"/>
          </a:p>
        </p:txBody>
      </p:sp>
      <p:pic>
        <p:nvPicPr>
          <p:cNvPr id="3" name="sU64DzD18HU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33599" y="1880177"/>
            <a:ext cx="7555346" cy="42498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6985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9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5098"/>
            <a:ext cx="10515600" cy="3012602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Розкажи</a:t>
            </a:r>
            <a:r>
              <a:rPr lang="ru-RU" b="1" dirty="0"/>
              <a:t>, яку </a:t>
            </a:r>
            <a:r>
              <a:rPr lang="ru-RU" b="1" dirty="0" err="1"/>
              <a:t>музику</a:t>
            </a:r>
            <a:r>
              <a:rPr lang="ru-RU" b="1" dirty="0"/>
              <a:t> </a:t>
            </a:r>
            <a:r>
              <a:rPr lang="ru-RU" b="1" dirty="0" err="1"/>
              <a:t>ти</a:t>
            </a:r>
            <a:r>
              <a:rPr lang="ru-RU" b="1" dirty="0"/>
              <a:t> </a:t>
            </a:r>
            <a:r>
              <a:rPr lang="ru-RU" b="1" dirty="0" err="1"/>
              <a:t>слухаєш</a:t>
            </a:r>
            <a:r>
              <a:rPr lang="ru-RU" b="1" dirty="0"/>
              <a:t> на </a:t>
            </a:r>
            <a:r>
              <a:rPr lang="ru-RU" b="1" dirty="0" err="1"/>
              <a:t>дозвіллі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пісні</a:t>
            </a:r>
            <a:r>
              <a:rPr lang="ru-RU" b="1" dirty="0"/>
              <a:t> </a:t>
            </a:r>
            <a:r>
              <a:rPr lang="ru-RU" b="1" dirty="0" err="1"/>
              <a:t>наспівуєш</a:t>
            </a:r>
            <a:r>
              <a:rPr lang="ru-RU" b="1" dirty="0"/>
              <a:t> </a:t>
            </a:r>
            <a:r>
              <a:rPr lang="ru-RU" b="1" dirty="0" err="1" smtClean="0"/>
              <a:t>найчастіше</a:t>
            </a:r>
            <a:r>
              <a:rPr lang="ru-RU" b="1" dirty="0"/>
              <a:t>. </a:t>
            </a:r>
            <a:r>
              <a:rPr lang="ru-RU" b="1" dirty="0" err="1"/>
              <a:t>Назви</a:t>
            </a:r>
            <a:r>
              <a:rPr lang="ru-RU" b="1" dirty="0"/>
              <a:t> </a:t>
            </a:r>
            <a:r>
              <a:rPr lang="ru-RU" b="1" dirty="0" err="1"/>
              <a:t>свій</a:t>
            </a:r>
            <a:r>
              <a:rPr lang="ru-RU" b="1" dirty="0"/>
              <a:t> </a:t>
            </a:r>
            <a:r>
              <a:rPr lang="ru-RU" b="1" dirty="0" err="1"/>
              <a:t>улюблений</a:t>
            </a:r>
            <a:r>
              <a:rPr lang="ru-RU" b="1" dirty="0"/>
              <a:t> </a:t>
            </a:r>
            <a:r>
              <a:rPr lang="ru-RU" b="1" dirty="0" err="1"/>
              <a:t>музичний</a:t>
            </a:r>
            <a:r>
              <a:rPr lang="ru-RU" b="1" dirty="0"/>
              <a:t> гурт. Ким </a:t>
            </a:r>
            <a:r>
              <a:rPr lang="ru-RU" b="1" dirty="0" err="1"/>
              <a:t>зі</a:t>
            </a:r>
            <a:r>
              <a:rPr lang="ru-RU" b="1" dirty="0"/>
              <a:t> </a:t>
            </a:r>
            <a:r>
              <a:rPr lang="ru-RU" b="1" dirty="0" err="1" smtClean="0"/>
              <a:t>співаків</a:t>
            </a:r>
            <a:r>
              <a:rPr lang="ru-RU" b="1" dirty="0" smtClean="0"/>
              <a:t>/</a:t>
            </a:r>
            <a:r>
              <a:rPr lang="ru-RU" b="1" dirty="0" err="1" smtClean="0"/>
              <a:t>співачок</a:t>
            </a:r>
            <a:r>
              <a:rPr lang="ru-RU" b="1" dirty="0" smtClean="0"/>
              <a:t> </a:t>
            </a:r>
            <a:r>
              <a:rPr lang="ru-RU" b="1" dirty="0" err="1"/>
              <a:t>ти</a:t>
            </a:r>
            <a:r>
              <a:rPr lang="ru-RU" b="1" dirty="0"/>
              <a:t> </a:t>
            </a:r>
            <a:r>
              <a:rPr lang="ru-RU" b="1" dirty="0" err="1"/>
              <a:t>захоплюєшся</a:t>
            </a:r>
            <a:r>
              <a:rPr lang="ru-RU" b="1" dirty="0"/>
              <a:t> </a:t>
            </a:r>
            <a:r>
              <a:rPr lang="ru-RU" b="1" dirty="0" err="1"/>
              <a:t>найбільше</a:t>
            </a:r>
            <a:r>
              <a:rPr lang="ru-RU" b="1" dirty="0"/>
              <a:t>? </a:t>
            </a:r>
          </a:p>
        </p:txBody>
      </p:sp>
      <p:pic>
        <p:nvPicPr>
          <p:cNvPr id="1026" name="Picture 2" descr="2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3311227"/>
            <a:ext cx="4387666" cy="3318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ortal.lviv.ua/wp-content/uploads/2018/12/1-224-900x6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780" y="3311227"/>
            <a:ext cx="4274151" cy="3072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Время и Стекло - слушать и скачать бесплат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382" y="4847547"/>
            <a:ext cx="1947892" cy="1905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На Прикарпатті перенесли новорічний концерт гурту &quot;Kalush&quot; - Галицький  Кореспондент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4" r="13751"/>
          <a:stretch/>
        </p:blipFill>
        <p:spPr bwMode="auto">
          <a:xfrm>
            <a:off x="4791724" y="2676813"/>
            <a:ext cx="2797208" cy="2047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38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/>
              <a:t>Вгадай пісню по </a:t>
            </a:r>
            <a:r>
              <a:rPr lang="uk-UA" b="1" i="1" dirty="0" err="1" smtClean="0"/>
              <a:t>емодзі</a:t>
            </a:r>
            <a:r>
              <a:rPr lang="uk-UA" b="1" i="1" dirty="0" smtClean="0"/>
              <a:t> </a:t>
            </a:r>
            <a:endParaRPr lang="ru-RU" b="1" i="1" dirty="0"/>
          </a:p>
        </p:txBody>
      </p:sp>
      <p:pic>
        <p:nvPicPr>
          <p:cNvPr id="4" name="JM9Ky3mVi2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36437" y="1926358"/>
            <a:ext cx="8035636" cy="4520045"/>
          </a:xfrm>
          <a:prstGeom prst="rect">
            <a:avLst/>
          </a:prstGeom>
        </p:spPr>
      </p:pic>
      <p:sp>
        <p:nvSpPr>
          <p:cNvPr id="5" name="Улыбающееся лицо 4"/>
          <p:cNvSpPr/>
          <p:nvPr/>
        </p:nvSpPr>
        <p:spPr>
          <a:xfrm>
            <a:off x="7721601" y="659786"/>
            <a:ext cx="794328" cy="736239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790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8" y="174899"/>
            <a:ext cx="10515600" cy="2225964"/>
          </a:xfrm>
        </p:spPr>
        <p:txBody>
          <a:bodyPr>
            <a:noAutofit/>
          </a:bodyPr>
          <a:lstStyle/>
          <a:p>
            <a:r>
              <a:rPr lang="ru-RU" sz="2400" dirty="0" err="1" smtClean="0"/>
              <a:t>Розглянь</a:t>
            </a:r>
            <a:r>
              <a:rPr lang="ru-RU" sz="2400" dirty="0" smtClean="0"/>
              <a:t> </a:t>
            </a:r>
            <a:r>
              <a:rPr lang="ru-RU" sz="2400" dirty="0"/>
              <a:t>карту-схему </a:t>
            </a:r>
            <a:r>
              <a:rPr lang="ru-RU" sz="2400" dirty="0" err="1"/>
              <a:t>нашої</a:t>
            </a:r>
            <a:r>
              <a:rPr lang="ru-RU" sz="2400" dirty="0"/>
              <a:t> </a:t>
            </a:r>
            <a:r>
              <a:rPr lang="ru-RU" sz="2400" dirty="0" err="1"/>
              <a:t>спільної</a:t>
            </a:r>
            <a:r>
              <a:rPr lang="ru-RU" sz="2400" dirty="0"/>
              <a:t> </a:t>
            </a:r>
            <a:r>
              <a:rPr lang="ru-RU" sz="2400" dirty="0" err="1"/>
              <a:t>подорожі</a:t>
            </a:r>
            <a:r>
              <a:rPr lang="ru-RU" sz="2400" dirty="0"/>
              <a:t> </a:t>
            </a:r>
            <a:r>
              <a:rPr lang="ru-RU" sz="2400" dirty="0" err="1"/>
              <a:t>Країною</a:t>
            </a:r>
            <a:r>
              <a:rPr lang="ru-RU" sz="2400" dirty="0"/>
              <a:t> </a:t>
            </a:r>
            <a:r>
              <a:rPr lang="ru-RU" sz="2400" dirty="0" err="1"/>
              <a:t>музичного</a:t>
            </a:r>
            <a:r>
              <a:rPr lang="ru-RU" sz="2400" dirty="0"/>
              <a:t> </a:t>
            </a:r>
            <a:r>
              <a:rPr lang="ru-RU" sz="2400" dirty="0" err="1"/>
              <a:t>мистецтва</a:t>
            </a:r>
            <a:r>
              <a:rPr lang="ru-RU" sz="2400" dirty="0"/>
              <a:t>. </a:t>
            </a:r>
            <a:r>
              <a:rPr lang="ru-RU" sz="2400" dirty="0" err="1" smtClean="0"/>
              <a:t>Вислови</a:t>
            </a:r>
            <a:r>
              <a:rPr lang="ru-RU" sz="2400" dirty="0" smtClean="0"/>
              <a:t> </a:t>
            </a:r>
            <a:r>
              <a:rPr lang="ru-RU" sz="2400" dirty="0" err="1"/>
              <a:t>припущення</a:t>
            </a:r>
            <a:r>
              <a:rPr lang="ru-RU" sz="2400" dirty="0"/>
              <a:t>, про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 smtClean="0"/>
              <a:t>ти</a:t>
            </a:r>
            <a:r>
              <a:rPr lang="ru-RU" sz="2400" dirty="0" smtClean="0"/>
              <a:t> </a:t>
            </a:r>
            <a:r>
              <a:rPr lang="ru-RU" sz="2400" dirty="0" err="1"/>
              <a:t>дізнаєшся</a:t>
            </a:r>
            <a:r>
              <a:rPr lang="ru-RU" sz="2400" dirty="0"/>
              <a:t> на </a:t>
            </a:r>
            <a:r>
              <a:rPr lang="ru-RU" sz="2400" dirty="0" err="1"/>
              <a:t>кожній</a:t>
            </a:r>
            <a:r>
              <a:rPr lang="ru-RU" sz="2400" dirty="0"/>
              <a:t> </a:t>
            </a:r>
            <a:r>
              <a:rPr lang="ru-RU" sz="2400" dirty="0" err="1" smtClean="0"/>
              <a:t>станції</a:t>
            </a:r>
            <a:r>
              <a:rPr lang="ru-RU" sz="2400" dirty="0"/>
              <a:t>. У </a:t>
            </a:r>
            <a:r>
              <a:rPr lang="ru-RU" sz="2400" dirty="0" err="1"/>
              <a:t>мистецькій</a:t>
            </a:r>
            <a:r>
              <a:rPr lang="ru-RU" sz="2400" dirty="0"/>
              <a:t> </a:t>
            </a:r>
            <a:r>
              <a:rPr lang="ru-RU" sz="2400" dirty="0" err="1"/>
              <a:t>подорожі</a:t>
            </a:r>
            <a:r>
              <a:rPr lang="ru-RU" sz="2400" dirty="0"/>
              <a:t> </a:t>
            </a:r>
            <a:r>
              <a:rPr lang="ru-RU" sz="2400" dirty="0" err="1"/>
              <a:t>тобі</a:t>
            </a:r>
            <a:r>
              <a:rPr lang="ru-RU" sz="2400" dirty="0"/>
              <a:t> </a:t>
            </a:r>
            <a:r>
              <a:rPr lang="ru-RU" sz="2400" dirty="0" err="1"/>
              <a:t>знадобиться</a:t>
            </a:r>
            <a:r>
              <a:rPr lang="ru-RU" sz="2400" dirty="0"/>
              <a:t> </a:t>
            </a:r>
            <a:r>
              <a:rPr lang="ru-RU" sz="2400" dirty="0" err="1"/>
              <a:t>електронний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паперовий</a:t>
            </a:r>
            <a:r>
              <a:rPr lang="ru-RU" sz="2400" dirty="0"/>
              <a:t> </a:t>
            </a:r>
            <a:r>
              <a:rPr lang="ru-RU" sz="2400" dirty="0" err="1"/>
              <a:t>записник</a:t>
            </a:r>
            <a:r>
              <a:rPr lang="ru-RU" sz="2400" dirty="0"/>
              <a:t> для </a:t>
            </a:r>
            <a:r>
              <a:rPr lang="ru-RU" sz="2400" dirty="0" err="1"/>
              <a:t>фіксування</a:t>
            </a:r>
            <a:r>
              <a:rPr lang="ru-RU" sz="2400" dirty="0"/>
              <a:t> </a:t>
            </a:r>
            <a:r>
              <a:rPr lang="ru-RU" sz="2400" dirty="0" err="1"/>
              <a:t>нових</a:t>
            </a:r>
            <a:r>
              <a:rPr lang="ru-RU" sz="2400" dirty="0"/>
              <a:t> понять та </a:t>
            </a:r>
            <a:r>
              <a:rPr lang="ru-RU" sz="2400" dirty="0" err="1"/>
              <a:t>власних</a:t>
            </a:r>
            <a:r>
              <a:rPr lang="ru-RU" sz="2400" dirty="0"/>
              <a:t> </a:t>
            </a:r>
            <a:r>
              <a:rPr lang="ru-RU" sz="2400" dirty="0" err="1"/>
              <a:t>музичних</a:t>
            </a:r>
            <a:r>
              <a:rPr lang="ru-RU" sz="2400" dirty="0"/>
              <a:t> </a:t>
            </a:r>
            <a:r>
              <a:rPr lang="ru-RU" sz="2400" dirty="0" err="1"/>
              <a:t>вражень</a:t>
            </a:r>
            <a:r>
              <a:rPr lang="ru-RU" sz="2400" dirty="0"/>
              <a:t> і </a:t>
            </a:r>
            <a:r>
              <a:rPr lang="ru-RU" sz="2400" dirty="0" err="1"/>
              <a:t>ґаджет</a:t>
            </a:r>
            <a:r>
              <a:rPr lang="ru-RU" sz="2400" dirty="0"/>
              <a:t> для </a:t>
            </a:r>
            <a:r>
              <a:rPr lang="ru-RU" sz="2400" dirty="0" err="1"/>
              <a:t>збереження</a:t>
            </a:r>
            <a:r>
              <a:rPr lang="ru-RU" sz="2400" dirty="0"/>
              <a:t> фото- й </a:t>
            </a:r>
            <a:r>
              <a:rPr lang="ru-RU" sz="2400" dirty="0" err="1"/>
              <a:t>відео</a:t>
            </a:r>
            <a:r>
              <a:rPr lang="ru-RU" sz="2400" dirty="0"/>
              <a:t>- </a:t>
            </a:r>
            <a:r>
              <a:rPr lang="ru-RU" sz="2400" dirty="0" err="1"/>
              <a:t>матеріалів</a:t>
            </a:r>
            <a:r>
              <a:rPr lang="ru-RU" sz="2400" dirty="0"/>
              <a:t>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3836" y="2169954"/>
            <a:ext cx="8944325" cy="416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6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Знайомство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поняттями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64" y="2259262"/>
            <a:ext cx="4481945" cy="3587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" r="3663"/>
          <a:stretch/>
        </p:blipFill>
        <p:spPr>
          <a:xfrm>
            <a:off x="4849091" y="2586182"/>
            <a:ext cx="7256578" cy="2975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213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05757"/>
            <a:ext cx="10515600" cy="1325563"/>
          </a:xfrm>
        </p:spPr>
        <p:txBody>
          <a:bodyPr>
            <a:noAutofit/>
          </a:bodyPr>
          <a:lstStyle/>
          <a:p>
            <a:r>
              <a:rPr lang="ru-RU" sz="2400" dirty="0" err="1"/>
              <a:t>Музика</a:t>
            </a:r>
            <a:r>
              <a:rPr lang="ru-RU" sz="2400" dirty="0"/>
              <a:t> </a:t>
            </a:r>
            <a:r>
              <a:rPr lang="ru-RU" sz="2400" dirty="0" err="1"/>
              <a:t>своїм</a:t>
            </a:r>
            <a:r>
              <a:rPr lang="ru-RU" sz="2400" dirty="0"/>
              <a:t> </a:t>
            </a:r>
            <a:r>
              <a:rPr lang="ru-RU" sz="2400" dirty="0" err="1"/>
              <a:t>звуковим</a:t>
            </a:r>
            <a:r>
              <a:rPr lang="ru-RU" sz="2400" dirty="0"/>
              <a:t> потоком, </a:t>
            </a:r>
            <a:r>
              <a:rPr lang="ru-RU" sz="2400" dirty="0" err="1"/>
              <a:t>пульсацією</a:t>
            </a:r>
            <a:r>
              <a:rPr lang="ru-RU" sz="2400" dirty="0"/>
              <a:t> ритму, </a:t>
            </a:r>
            <a:r>
              <a:rPr lang="ru-RU" sz="2400" dirty="0" err="1"/>
              <a:t>мелодією</a:t>
            </a:r>
            <a:r>
              <a:rPr lang="ru-RU" sz="2400" dirty="0"/>
              <a:t> </a:t>
            </a:r>
            <a:r>
              <a:rPr lang="ru-RU" sz="2400" dirty="0" err="1"/>
              <a:t>звертається</a:t>
            </a:r>
            <a:r>
              <a:rPr lang="ru-RU" sz="2400" dirty="0"/>
              <a:t> до людей і </a:t>
            </a:r>
            <a:r>
              <a:rPr lang="ru-RU" sz="2400" dirty="0" err="1"/>
              <a:t>викликає</a:t>
            </a:r>
            <a:r>
              <a:rPr lang="ru-RU" sz="2400" dirty="0"/>
              <a:t> в них </a:t>
            </a:r>
            <a:r>
              <a:rPr lang="ru-RU" sz="2400" dirty="0" err="1"/>
              <a:t>почуття</a:t>
            </a:r>
            <a:r>
              <a:rPr lang="ru-RU" sz="2400" dirty="0"/>
              <a:t> й </a:t>
            </a:r>
            <a:r>
              <a:rPr lang="ru-RU" sz="2400" dirty="0" err="1"/>
              <a:t>емоції</a:t>
            </a:r>
            <a:r>
              <a:rPr lang="ru-RU" sz="2400" dirty="0"/>
              <a:t>. Так </a:t>
            </a:r>
            <a:r>
              <a:rPr lang="ru-RU" sz="2400" dirty="0" err="1"/>
              <a:t>слухачі</a:t>
            </a:r>
            <a:r>
              <a:rPr lang="ru-RU" sz="2400" dirty="0"/>
              <a:t> </a:t>
            </a:r>
            <a:r>
              <a:rPr lang="ru-RU" sz="2400" dirty="0" err="1"/>
              <a:t>уявляють</a:t>
            </a:r>
            <a:r>
              <a:rPr lang="ru-RU" sz="2400" dirty="0"/>
              <a:t> </a:t>
            </a:r>
            <a:r>
              <a:rPr lang="ru-RU" sz="2400" b="1" i="1" dirty="0" err="1"/>
              <a:t>музичні</a:t>
            </a:r>
            <a:r>
              <a:rPr lang="ru-RU" sz="2400" b="1" i="1" dirty="0"/>
              <a:t> </a:t>
            </a:r>
            <a:r>
              <a:rPr lang="ru-RU" sz="2400" b="1" i="1" dirty="0" err="1"/>
              <a:t>образи</a:t>
            </a:r>
            <a:r>
              <a:rPr lang="ru-RU" sz="2400" dirty="0"/>
              <a:t>, </a:t>
            </a:r>
            <a:r>
              <a:rPr lang="ru-RU" sz="2400" dirty="0" err="1"/>
              <a:t>створені</a:t>
            </a:r>
            <a:r>
              <a:rPr lang="ru-RU" sz="2400" dirty="0"/>
              <a:t> композиторами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3305" y="2287638"/>
            <a:ext cx="10515600" cy="321801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87638"/>
            <a:ext cx="10565810" cy="321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9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5952" y="1078030"/>
            <a:ext cx="10515600" cy="3455469"/>
          </a:xfrm>
        </p:spPr>
        <p:txBody>
          <a:bodyPr/>
          <a:lstStyle/>
          <a:p>
            <a:pPr marL="0" indent="0">
              <a:buNone/>
            </a:pPr>
            <a:endParaRPr lang="uk-UA" dirty="0" smtClean="0">
              <a:hlinkClick r:id="rId2"/>
            </a:endParaRPr>
          </a:p>
          <a:p>
            <a:r>
              <a:rPr lang="uk-UA" dirty="0"/>
              <a:t>Повторення правил слухання музики.</a:t>
            </a:r>
            <a:endParaRPr lang="ru-RU" dirty="0"/>
          </a:p>
          <a:p>
            <a:r>
              <a:rPr lang="uk-UA" i="1" dirty="0"/>
              <a:t>Лунає музика. Що виникає в уяві людини, яка її слухає </a:t>
            </a:r>
            <a:r>
              <a:rPr lang="uk-UA" i="1" dirty="0" smtClean="0"/>
              <a:t>?</a:t>
            </a:r>
            <a:endParaRPr lang="uk-UA" dirty="0"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youtu.be/zHXfCfOKLsU</a:t>
            </a:r>
            <a:r>
              <a:rPr lang="uk-UA" dirty="0" smtClean="0"/>
              <a:t> - про Миколу Лисенко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youtu.be/I_hDlCfQUFE</a:t>
            </a:r>
            <a:r>
              <a:rPr lang="uk-UA" dirty="0" smtClean="0"/>
              <a:t> - </a:t>
            </a:r>
            <a:r>
              <a:rPr lang="ru-RU" dirty="0"/>
              <a:t>М. Лисенко. «Баркарола» («</a:t>
            </a:r>
            <a:r>
              <a:rPr lang="ru-RU" dirty="0" err="1"/>
              <a:t>Пливе</a:t>
            </a:r>
            <a:r>
              <a:rPr lang="ru-RU" dirty="0"/>
              <a:t> </a:t>
            </a:r>
            <a:r>
              <a:rPr lang="ru-RU" dirty="0" err="1"/>
              <a:t>човен</a:t>
            </a:r>
            <a:r>
              <a:rPr lang="ru-RU" dirty="0"/>
              <a:t>») (</a:t>
            </a:r>
            <a:r>
              <a:rPr lang="ru-RU" dirty="0" err="1"/>
              <a:t>фортепіано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1426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2618"/>
          <a:stretch/>
        </p:blipFill>
        <p:spPr>
          <a:xfrm>
            <a:off x="1210126" y="616018"/>
            <a:ext cx="9914145" cy="541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Розучуємо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пісню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 «</a:t>
            </a:r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Сонце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! </a:t>
            </a:r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Літо</a:t>
            </a:r>
            <a:r>
              <a:rPr lang="ru-RU" dirty="0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!» </a:t>
            </a:r>
            <a:br>
              <a:rPr lang="ru-RU" dirty="0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</a:br>
            <a:r>
              <a:rPr lang="ru-RU" dirty="0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та </a:t>
            </a:r>
            <a:r>
              <a:rPr lang="ru-RU" dirty="0" err="1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вчимо</a:t>
            </a:r>
            <a:r>
              <a:rPr lang="ru-RU" dirty="0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 smtClean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руханку</a:t>
            </a:r>
            <a:endParaRPr lang="ru-RU" dirty="0">
              <a:ln w="0">
                <a:solidFill>
                  <a:sysClr val="windowText" lastClr="000000"/>
                </a:solidFill>
              </a:ln>
              <a:solidFill>
                <a:srgbClr val="FF2DF5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qT6lT5jz_7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96177" y="1889561"/>
            <a:ext cx="8065970" cy="453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233" y="366423"/>
            <a:ext cx="5941227" cy="16366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r="3410" b="40180"/>
          <a:stretch/>
        </p:blipFill>
        <p:spPr>
          <a:xfrm>
            <a:off x="164233" y="1846044"/>
            <a:ext cx="5959476" cy="43192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59595"/>
          <a:stretch/>
        </p:blipFill>
        <p:spPr>
          <a:xfrm>
            <a:off x="6334125" y="280843"/>
            <a:ext cx="5857875" cy="2566987"/>
          </a:xfrm>
          <a:prstGeom prst="rect">
            <a:avLst/>
          </a:prstGeom>
        </p:spPr>
      </p:pic>
      <p:pic>
        <p:nvPicPr>
          <p:cNvPr id="7" name="qT6lT5jz_7E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334125" y="3066474"/>
            <a:ext cx="5771701" cy="3246582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25969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rgbClr val="FFFF00"/>
                </a:solidFill>
              </a:rPr>
              <a:t>Малюємо ілюстрацію до пісні</a:t>
            </a:r>
            <a:endParaRPr lang="ru-RU" b="1" i="1" dirty="0">
              <a:solidFill>
                <a:srgbClr val="FFFF00"/>
              </a:solidFill>
            </a:endParaRPr>
          </a:p>
        </p:txBody>
      </p:sp>
      <p:pic>
        <p:nvPicPr>
          <p:cNvPr id="4" name="9DFFmWgw5T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74982" y="1799359"/>
            <a:ext cx="8442036" cy="474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4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/>
              <a:t>Завдання додому: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97916"/>
            <a:ext cx="10515600" cy="1952048"/>
          </a:xfrm>
        </p:spPr>
        <p:txBody>
          <a:bodyPr/>
          <a:lstStyle/>
          <a:p>
            <a:r>
              <a:rPr lang="ru-RU" dirty="0" err="1"/>
              <a:t>Знайди</a:t>
            </a:r>
            <a:r>
              <a:rPr lang="ru-RU" dirty="0"/>
              <a:t> в </a:t>
            </a:r>
            <a:r>
              <a:rPr lang="ru-RU" dirty="0" err="1"/>
              <a:t>інтернет-джерелах</a:t>
            </a:r>
            <a:r>
              <a:rPr lang="ru-RU" dirty="0"/>
              <a:t> </a:t>
            </a:r>
            <a:r>
              <a:rPr lang="ru-RU" dirty="0" err="1"/>
              <a:t>сучасні</a:t>
            </a:r>
            <a:r>
              <a:rPr lang="ru-RU" dirty="0"/>
              <a:t> </a:t>
            </a:r>
            <a:r>
              <a:rPr lang="ru-RU" dirty="0" err="1"/>
              <a:t>пісні</a:t>
            </a:r>
            <a:r>
              <a:rPr lang="ru-RU" dirty="0"/>
              <a:t> про </a:t>
            </a:r>
            <a:r>
              <a:rPr lang="ru-RU" dirty="0" err="1"/>
              <a:t>літо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Завантаж</a:t>
            </a:r>
            <a:r>
              <a:rPr lang="ru-RU" dirty="0" smtClean="0"/>
              <a:t> </a:t>
            </a:r>
            <a:r>
              <a:rPr lang="ru-RU" dirty="0" err="1" smtClean="0"/>
              <a:t>пісню</a:t>
            </a:r>
            <a:r>
              <a:rPr lang="ru-RU" dirty="0"/>
              <a:t>, яка </a:t>
            </a:r>
            <a:r>
              <a:rPr lang="ru-RU" dirty="0" err="1" smtClean="0"/>
              <a:t>найбільше</a:t>
            </a:r>
            <a:r>
              <a:rPr lang="ru-RU" dirty="0" smtClean="0"/>
              <a:t> </a:t>
            </a:r>
            <a:r>
              <a:rPr lang="ru-RU" dirty="0" err="1"/>
              <a:t>тобі</a:t>
            </a:r>
            <a:r>
              <a:rPr lang="ru-RU" dirty="0"/>
              <a:t> </a:t>
            </a:r>
            <a:r>
              <a:rPr lang="ru-RU" dirty="0" err="1"/>
              <a:t>сподобалася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uk-UA" dirty="0" smtClean="0"/>
              <a:t>Вивчи слова пісні 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«</a:t>
            </a:r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Сонце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! </a:t>
            </a:r>
            <a:r>
              <a:rPr lang="ru-RU" dirty="0" err="1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Літо</a:t>
            </a: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rgbClr val="FF2DF5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!»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потренуйся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співати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її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вдома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танцюючи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72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музыкального сопровождения для листа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1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_15208412_TF03460577.potx" id="{9354DFB8-C912-44BE-BA93-7BB917EAFDC4}" vid="{84886FB6-E4BC-4769-8BC8-AE977E9F8C73}"/>
    </a:ext>
  </a:extLst>
</a:theme>
</file>

<file path=ppt/theme/theme2.xml><?xml version="1.0" encoding="utf-8"?>
<a:theme xmlns:a="http://schemas.openxmlformats.org/drawingml/2006/main" name="Тема Offic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изображением нотной тетради</Template>
  <TotalTime>116</TotalTime>
  <Words>213</Words>
  <Application>Microsoft Office PowerPoint</Application>
  <PresentationFormat>Произвольный</PresentationFormat>
  <Paragraphs>21</Paragraphs>
  <Slides>13</Slides>
  <Notes>2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Шаблон музыкального сопровождения для листа</vt:lpstr>
      <vt:lpstr>Музичне мистецтво в колі мистецтв. </vt:lpstr>
      <vt:lpstr>     Поміркуйте: Яке значення має музика в житті людей?</vt:lpstr>
      <vt:lpstr>Розкажи, яку музику ти слухаєш на дозвіллі, які пісні наспівуєш найчастіше. Назви свій улюблений музичний гурт. Ким зі співаків/співачок ти захоплюєшся найбільше? </vt:lpstr>
      <vt:lpstr>Вгадай пісню по емодзі </vt:lpstr>
      <vt:lpstr>Розглянь карту-схему нашої спільної подорожі Країною музичного мистецтва. Вислови припущення, про що ти дізнаєшся на кожній станції. У мистецькій подорожі тобі знадобиться електронний або паперовий записник для фіксування нових понять та власних музичних вражень і ґаджет для збереження фото- й відео- матеріалів. </vt:lpstr>
      <vt:lpstr>Знайомство з поняттями:</vt:lpstr>
      <vt:lpstr>Музика своїм звуковим потоком, пульсацією ритму, мелодією звертається до людей і викликає в них почуття й емоції. Так слухачі уявляють музичні образи, створені композиторами</vt:lpstr>
      <vt:lpstr>Презентация PowerPoint</vt:lpstr>
      <vt:lpstr>Презентация PowerPoint</vt:lpstr>
      <vt:lpstr>Розучуємо пісню «Сонце! Літо!»  та вчимо руханку</vt:lpstr>
      <vt:lpstr>Презентация PowerPoint</vt:lpstr>
      <vt:lpstr>Малюємо ілюстрацію до пісні</vt:lpstr>
      <vt:lpstr>Завдання додому: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Музичне мистецтво в колі мистецтв.</dc:title>
  <dc:creator>Евгения Высоцкая</dc:creator>
  <cp:lastModifiedBy>админ</cp:lastModifiedBy>
  <cp:revision>10</cp:revision>
  <dcterms:created xsi:type="dcterms:W3CDTF">2022-08-30T17:11:13Z</dcterms:created>
  <dcterms:modified xsi:type="dcterms:W3CDTF">2022-10-17T14:37:30Z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74067200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