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370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4870E12-2B39-4FF8-AF7F-10384C885731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7FF72403-69F0-484F-BDC4-A63B416510D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048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70E12-2B39-4FF8-AF7F-10384C885731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72403-69F0-484F-BDC4-A63B416510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336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marL="0"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Corbel" pitchFamily="34" charset="0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70E12-2B39-4FF8-AF7F-10384C885731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72403-69F0-484F-BDC4-A63B416510D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3787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70E12-2B39-4FF8-AF7F-10384C885731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72403-69F0-484F-BDC4-A63B416510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548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70E12-2B39-4FF8-AF7F-10384C885731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72403-69F0-484F-BDC4-A63B416510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753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70E12-2B39-4FF8-AF7F-10384C885731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72403-69F0-484F-BDC4-A63B416510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521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70E12-2B39-4FF8-AF7F-10384C885731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72403-69F0-484F-BDC4-A63B416510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497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70E12-2B39-4FF8-AF7F-10384C885731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72403-69F0-484F-BDC4-A63B416510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189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70E12-2B39-4FF8-AF7F-10384C885731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72403-69F0-484F-BDC4-A63B416510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8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70E12-2B39-4FF8-AF7F-10384C885731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72403-69F0-484F-BDC4-A63B416510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043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70E12-2B39-4FF8-AF7F-10384C885731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72403-69F0-484F-BDC4-A63B416510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775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B4870E12-2B39-4FF8-AF7F-10384C885731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7FF72403-69F0-484F-BDC4-A63B416510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59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94338" y="726709"/>
            <a:ext cx="8780585" cy="891075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solidFill>
                  <a:schemeClr val="tx2"/>
                </a:solidFill>
              </a:rPr>
              <a:t>СУЧАСНЕ ЖИТТЯ ТАНЦЮ</a:t>
            </a:r>
            <a:endParaRPr lang="en-US" sz="4400" b="1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373923"/>
            <a:ext cx="9144000" cy="288387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653" y="2083777"/>
            <a:ext cx="4935415" cy="3886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069" y="2083777"/>
            <a:ext cx="4941277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318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8216" y="562708"/>
            <a:ext cx="110958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     Хореографічне мистецтво існує з найдавніших часів. Культові, трудові, мисливські та інші обряди супроводжувалися не тільки грою на музичних інструментах і співом, а й танцями. Розгорнуті танцювальні вистави, нерідко пов’язані з релігійними церемоніями, існували в Стародавньому Єгипті, Індії, Китаї, Вірменії, Греції, Римі й інших країнах.</a:t>
            </a:r>
          </a:p>
          <a:p>
            <a:r>
              <a:rPr lang="uk-UA" sz="1600" b="1" dirty="0"/>
              <a:t> </a:t>
            </a:r>
            <a:r>
              <a:rPr lang="uk-UA" sz="1600" b="1" dirty="0" smtClean="0"/>
              <a:t>    Танець </a:t>
            </a:r>
            <a:r>
              <a:rPr lang="uk-UA" sz="1600" dirty="0" smtClean="0"/>
              <a:t>— форма хореографічного мистецтва, художні образи, якої створюються рухами і положеннями тіла людини.</a:t>
            </a:r>
            <a:endParaRPr lang="uk-UA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1" y="2314941"/>
            <a:ext cx="6198576" cy="3848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12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0631" y="615462"/>
            <a:ext cx="109552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     Сучасний танець (</a:t>
            </a:r>
            <a:r>
              <a:rPr lang="uk-UA" sz="1600" dirty="0" err="1" smtClean="0"/>
              <a:t>contemporary</a:t>
            </a:r>
            <a:r>
              <a:rPr lang="uk-UA" sz="1600" dirty="0" smtClean="0"/>
              <a:t> </a:t>
            </a:r>
            <a:r>
              <a:rPr lang="uk-UA" sz="1600" dirty="0" err="1" smtClean="0"/>
              <a:t>dance</a:t>
            </a:r>
            <a:r>
              <a:rPr lang="uk-UA" sz="1600" dirty="0" smtClean="0"/>
              <a:t>) — танцювальний напрям, який включає танцювальні техніки і стилі XX — початку XXI ст., що сформувалися на основі американського і європейського танців модерн і </a:t>
            </a:r>
            <a:r>
              <a:rPr lang="uk-UA" sz="1600" dirty="0" err="1" smtClean="0"/>
              <a:t>постмодерн</a:t>
            </a:r>
            <a:r>
              <a:rPr lang="uk-UA" sz="1600" dirty="0" smtClean="0"/>
              <a:t>. Сучасний танець вирізняється яскравістю емоцій, різкими змінами настрою, і загалом вважається, що сучасний танець, як і пісня, з усіх видів мистецтва чи не найшвидше «реагує» на зміни у світі, у суспільстві зокрема.  Сучасна хореографія — це невід’ємний елемент багатьох слов’янських концертних програм та конкурсів. Так, у 2004 р. на міжнародному конкурсі пісні «Євробачення» перемогла українська співачка Руслана Лижичко з композицією «Дикі танці».</a:t>
            </a:r>
            <a:endParaRPr lang="uk-UA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185" y="2517529"/>
            <a:ext cx="3112477" cy="3810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662" y="2517529"/>
            <a:ext cx="6418384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494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6669" y="492369"/>
            <a:ext cx="1084091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     </a:t>
            </a:r>
            <a:r>
              <a:rPr lang="uk-UA" sz="1600" dirty="0" smtClean="0"/>
              <a:t>Руслана (справжнє ім'я Лижичко Руслана Степанівна) — українська співачка, диригент. Народилася в 1973 р. у Львові. Навчалася на диригентському відділенні Львівської консерваторії </a:t>
            </a:r>
            <a:r>
              <a:rPr lang="uk-UA" sz="1600" dirty="0" err="1" smtClean="0"/>
              <a:t>ім</a:t>
            </a:r>
            <a:r>
              <a:rPr lang="uk-UA" sz="1600" dirty="0" smtClean="0"/>
              <a:t> М. Лисенка. У 1993 р. Руслана перемогла на Всеукраїнському фестивалі сучасної і популярної музики «Червона рута». А в 1998 р. випустила свій дебютний альбом «Дзвінкий вітер», на який отримала позитивні відгуки критиків. За рік співачка випустила диск «Останнє Різдво 90-х», до якого увійшли народні й авторські Різдвяні твори в оригінальних інструментальних </a:t>
            </a:r>
            <a:r>
              <a:rPr lang="uk-UA" sz="1600" dirty="0" err="1" smtClean="0"/>
              <a:t>аранжуваннях</a:t>
            </a:r>
            <a:r>
              <a:rPr lang="uk-UA" sz="1600" dirty="0" smtClean="0"/>
              <a:t>. Із англомовною версією пісні «</a:t>
            </a:r>
            <a:r>
              <a:rPr lang="uk-UA" sz="1600" dirty="0" err="1" smtClean="0"/>
              <a:t>Wild</a:t>
            </a:r>
            <a:r>
              <a:rPr lang="uk-UA" sz="1600" dirty="0" smtClean="0"/>
              <a:t> </a:t>
            </a:r>
            <a:r>
              <a:rPr lang="uk-UA" sz="1600" dirty="0" err="1" smtClean="0"/>
              <a:t>Dances</a:t>
            </a:r>
            <a:r>
              <a:rPr lang="uk-UA" sz="1600" dirty="0" smtClean="0"/>
              <a:t>» Руслана перемогла в 2004 р. на конкурсі пісні «Євробачення», за що українці віддячили співачці званням народної артистки України.</a:t>
            </a:r>
            <a:endParaRPr lang="uk-UA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715" y="2655277"/>
            <a:ext cx="5064370" cy="3833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914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6331" y="492369"/>
            <a:ext cx="110431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</a:t>
            </a:r>
            <a:r>
              <a:rPr lang="uk-UA" sz="1600" dirty="0" smtClean="0"/>
              <a:t>Одним із найцікавіших народних танців є танго, який виник в Аргентині. У минулому танго танцювали чоловіки, щоб здобути прихильність жінок, та згодом танець почали виконувати в парі. Музика танго вирізняється енергійним і чітким ритмом, а власне танець відображає складні взаємовідносини між закоханими, їхні почуття одне до одного. Отримавши розвиток на батьківщині, на початку XX ст. «</a:t>
            </a:r>
            <a:r>
              <a:rPr lang="uk-UA" sz="1600" dirty="0" err="1" smtClean="0"/>
              <a:t>тангоманія</a:t>
            </a:r>
            <a:r>
              <a:rPr lang="uk-UA" sz="1600" dirty="0" smtClean="0"/>
              <a:t>» поширилася Європою, Північною Америкою і навіть Австралією. </a:t>
            </a:r>
            <a:endParaRPr lang="uk-UA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562" y="2284534"/>
            <a:ext cx="6538545" cy="401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183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6138" y="571500"/>
            <a:ext cx="1052439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     Сьогодні, окрім аргентинського танго, існують й інші стилі, зокрема уругвайське танго, бальне танго (американського і міжнародного стилю), фінське танго і старовинне танго. Основне розмежування — це танго соціальне (аргентинське) і танго бальне. Як самостійний інструментальний твір цей танець з’явився завдяки аргентинському композиторові та виконавцю </a:t>
            </a:r>
            <a:r>
              <a:rPr lang="uk-UA" sz="1600" dirty="0" err="1" smtClean="0"/>
              <a:t>Астору</a:t>
            </a:r>
            <a:r>
              <a:rPr lang="uk-UA" sz="1600" dirty="0" smtClean="0"/>
              <a:t> </a:t>
            </a:r>
            <a:r>
              <a:rPr lang="uk-UA" sz="1600" dirty="0" err="1" smtClean="0"/>
              <a:t>П'яццолі</a:t>
            </a:r>
            <a:r>
              <a:rPr lang="uk-UA" sz="1600" dirty="0" smtClean="0"/>
              <a:t>, якого прозвали «батьком танго». Твір («</a:t>
            </a:r>
            <a:r>
              <a:rPr lang="uk-UA" sz="1600" dirty="0" err="1" smtClean="0"/>
              <a:t>Libertango</a:t>
            </a:r>
            <a:r>
              <a:rPr lang="uk-UA" sz="1600" dirty="0" smtClean="0"/>
              <a:t>») був написаний </a:t>
            </a:r>
            <a:r>
              <a:rPr lang="uk-UA" sz="1600" dirty="0" err="1" smtClean="0"/>
              <a:t>Астором</a:t>
            </a:r>
            <a:r>
              <a:rPr lang="uk-UA" sz="1600" dirty="0" smtClean="0"/>
              <a:t> </a:t>
            </a:r>
            <a:r>
              <a:rPr lang="uk-UA" sz="1600" dirty="0" err="1" smtClean="0"/>
              <a:t>П’яццолою</a:t>
            </a:r>
            <a:r>
              <a:rPr lang="uk-UA" sz="1600" dirty="0" smtClean="0"/>
              <a:t> в 1974 р. в Італії. Композиція, назва якої виникла внаслідок поєднання двох іспанських слів «</a:t>
            </a:r>
            <a:r>
              <a:rPr lang="uk-UA" sz="1600" dirty="0" err="1" smtClean="0"/>
              <a:t>libеrtad</a:t>
            </a:r>
            <a:r>
              <a:rPr lang="uk-UA" sz="1600" dirty="0" smtClean="0"/>
              <a:t>» (воля) і «</a:t>
            </a:r>
            <a:r>
              <a:rPr lang="uk-UA" sz="1600" dirty="0" err="1" smtClean="0"/>
              <a:t>tango</a:t>
            </a:r>
            <a:r>
              <a:rPr lang="uk-UA" sz="1600" dirty="0" smtClean="0"/>
              <a:t>» (танго), вважаються своєрідним </a:t>
            </a:r>
            <a:r>
              <a:rPr lang="uk-UA" sz="1600" dirty="0" err="1" smtClean="0"/>
              <a:t>рубіжем</a:t>
            </a:r>
            <a:r>
              <a:rPr lang="uk-UA" sz="1600" dirty="0" smtClean="0"/>
              <a:t> у творчості </a:t>
            </a:r>
            <a:r>
              <a:rPr lang="uk-UA" sz="1600" dirty="0" err="1" smtClean="0"/>
              <a:t>П’яццоли</a:t>
            </a:r>
            <a:r>
              <a:rPr lang="uk-UA" sz="1600" dirty="0" smtClean="0"/>
              <a:t> — від класичного танго до власного стилю «</a:t>
            </a:r>
            <a:r>
              <a:rPr lang="uk-UA" sz="1600" dirty="0" err="1" smtClean="0"/>
              <a:t>Tango</a:t>
            </a:r>
            <a:r>
              <a:rPr lang="uk-UA" sz="1600" dirty="0" smtClean="0"/>
              <a:t> </a:t>
            </a:r>
            <a:r>
              <a:rPr lang="uk-UA" sz="1600" dirty="0" err="1" smtClean="0"/>
              <a:t>Nuevo</a:t>
            </a:r>
            <a:r>
              <a:rPr lang="uk-UA" sz="1600" dirty="0" smtClean="0"/>
              <a:t>». Чимало відомих музикантів виконували «</a:t>
            </a:r>
            <a:r>
              <a:rPr lang="uk-UA" sz="1600" dirty="0" err="1" smtClean="0"/>
              <a:t>Libеrtango</a:t>
            </a:r>
            <a:r>
              <a:rPr lang="uk-UA" sz="1600" dirty="0" smtClean="0"/>
              <a:t>».</a:t>
            </a:r>
            <a:endParaRPr lang="uk-UA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998" y="2664068"/>
            <a:ext cx="3684336" cy="38070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144" y="2664067"/>
            <a:ext cx="3333018" cy="3807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485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2708" y="553915"/>
            <a:ext cx="1106951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     </a:t>
            </a:r>
            <a:r>
              <a:rPr lang="uk-UA" sz="1600" dirty="0" err="1" smtClean="0"/>
              <a:t>Астор</a:t>
            </a:r>
            <a:r>
              <a:rPr lang="uk-UA" sz="1600" dirty="0" smtClean="0"/>
              <a:t> </a:t>
            </a:r>
            <a:r>
              <a:rPr lang="uk-UA" sz="1600" dirty="0" err="1" smtClean="0"/>
              <a:t>П’яццола</a:t>
            </a:r>
            <a:r>
              <a:rPr lang="uk-UA" sz="1600" dirty="0" smtClean="0"/>
              <a:t> (1921-1990)- аргентинський музикант і композитор другої половини XX ст., чиї твори значно збагатили жанр танго. Народився в родині італійських емігрантів, дитинство минуло в Нью-Йорку. Серед захоплень хлопчика місце посіли джаз і кінематограф. У 1937 р. повернувся на Батьківщину. За дев'ять років створює в Аргентині власний музичний колектив. Записав чимало платівок, однак світове визнання композитор здобув у 1980-х </a:t>
            </a:r>
            <a:r>
              <a:rPr lang="uk-UA" sz="1600" dirty="0" err="1" smtClean="0"/>
              <a:t>pp</a:t>
            </a:r>
            <a:r>
              <a:rPr lang="uk-UA" sz="1600" dirty="0" smtClean="0"/>
              <a:t>. у складі квінтету «</a:t>
            </a:r>
            <a:r>
              <a:rPr lang="uk-UA" sz="1600" dirty="0" err="1" smtClean="0"/>
              <a:t>Tango</a:t>
            </a:r>
            <a:r>
              <a:rPr lang="uk-UA" sz="1600" dirty="0" smtClean="0"/>
              <a:t> </a:t>
            </a:r>
            <a:r>
              <a:rPr lang="uk-UA" sz="1600" dirty="0" err="1" smtClean="0"/>
              <a:t>Nuevo</a:t>
            </a:r>
            <a:r>
              <a:rPr lang="uk-UA" sz="1600" dirty="0" smtClean="0"/>
              <a:t>». </a:t>
            </a:r>
            <a:r>
              <a:rPr lang="uk-UA" sz="1600" dirty="0" err="1" smtClean="0"/>
              <a:t>Астор</a:t>
            </a:r>
            <a:r>
              <a:rPr lang="uk-UA" sz="1600" dirty="0" smtClean="0"/>
              <a:t> </a:t>
            </a:r>
            <a:r>
              <a:rPr lang="uk-UA" sz="1600" dirty="0" err="1" smtClean="0"/>
              <a:t>П’яццола</a:t>
            </a:r>
            <a:r>
              <a:rPr lang="uk-UA" sz="1600" dirty="0" smtClean="0"/>
              <a:t> — один із небагатьох композиторів, хто зміг записати й виконати на концертах майже всі свої твори. Упродовж останнього десятиріччя свого життя композитор склав понад 300 композицій танго, 50 мелодій до кінофільмів, а також музику до театральних вистав і балетів.</a:t>
            </a:r>
            <a:endParaRPr lang="uk-UA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886" y="2744299"/>
            <a:ext cx="4642337" cy="360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241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9953" y="422031"/>
            <a:ext cx="1125415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    Сьогодні неможливо уявити світ танцю без хореографічних конкурсів. Адже танець здавна відображає культуру і звичаї народу. Конкурси танців популярні як серед дитячих ансамблів, так і серед дорослих професійних колективів. Перший танцювальний фестиваль відбувся у м. </a:t>
            </a:r>
            <a:r>
              <a:rPr lang="uk-UA" sz="1600" dirty="0" err="1" smtClean="0"/>
              <a:t>Блекпул</a:t>
            </a:r>
            <a:r>
              <a:rPr lang="uk-UA" sz="1600" dirty="0" smtClean="0"/>
              <a:t> і презентував різні танцювальні напрями. Згодом з'явився Британський чемпіонат зі стандартних танців серед професіоналів й аматорів. Традиційним танцювальним фестивалем вважається Віденський бал, який відбувається у столиці Австрії під час бального сезону. Віденські бали занесені ЮНЕСКО до переліку нематеріальної культурної спадщини людства. Особливість цього заходу полягає в дотриманні бального протоколу, за яким бал відкривають юні пари танцюристів — дебютантів, опівночі обов'язково має відбутися «опівнічний виступ», а на світанку — закриття балу.</a:t>
            </a:r>
            <a:endParaRPr lang="uk-UA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211" y="2672861"/>
            <a:ext cx="6186489" cy="3757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872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9423" y="597877"/>
            <a:ext cx="106826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   Наша країна також має власну танцювальну фестивальну традицію. Так, щороку в Києві проходить міжнародний фестиваль танців народів світу «</a:t>
            </a:r>
            <a:r>
              <a:rPr lang="uk-UA" sz="1600" dirty="0" err="1" smtClean="0"/>
              <a:t>Dances</a:t>
            </a:r>
            <a:r>
              <a:rPr lang="uk-UA" sz="1600" dirty="0" smtClean="0"/>
              <a:t> </a:t>
            </a:r>
            <a:r>
              <a:rPr lang="uk-UA" sz="1600" dirty="0" err="1" smtClean="0"/>
              <a:t>of</a:t>
            </a:r>
            <a:r>
              <a:rPr lang="uk-UA" sz="1600" dirty="0" smtClean="0"/>
              <a:t> </a:t>
            </a:r>
            <a:r>
              <a:rPr lang="uk-UA" sz="1600" dirty="0" err="1" smtClean="0"/>
              <a:t>the</a:t>
            </a:r>
            <a:r>
              <a:rPr lang="uk-UA" sz="1600" dirty="0" smtClean="0"/>
              <a:t> </a:t>
            </a:r>
            <a:r>
              <a:rPr lang="uk-UA" sz="1600" dirty="0" err="1" smtClean="0"/>
              <a:t>World</a:t>
            </a:r>
            <a:r>
              <a:rPr lang="uk-UA" sz="1600" dirty="0" smtClean="0"/>
              <a:t>», підчас якого можна відчути енергію культур і побачити розмаїття танцювальних стилів багатьох країн.</a:t>
            </a:r>
            <a:endParaRPr lang="uk-UA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474" y="3472961"/>
            <a:ext cx="6090872" cy="29630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960" y="1925514"/>
            <a:ext cx="4533900" cy="1547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718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3046" y="615462"/>
            <a:ext cx="105771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     Латиноамериканські танці –це дивовижне поєднання традицій індіанської, африканської та іспанської культур, зародилися вони на Кубі в середині XIX ст. Сьогодні поняття «латиноамериканські танці» об'єднує чимало течій. До основних з них належать самба, румба, ча-ча-ча, </a:t>
            </a:r>
            <a:r>
              <a:rPr lang="uk-UA" sz="1600" dirty="0" err="1" smtClean="0"/>
              <a:t>пасодобль</a:t>
            </a:r>
            <a:r>
              <a:rPr lang="uk-UA" sz="1600" dirty="0" smtClean="0"/>
              <a:t>, </a:t>
            </a:r>
            <a:r>
              <a:rPr lang="uk-UA" sz="1600" dirty="0" err="1" smtClean="0"/>
              <a:t>джайв</a:t>
            </a:r>
            <a:r>
              <a:rPr lang="uk-UA" sz="1600" dirty="0" smtClean="0"/>
              <a:t>.</a:t>
            </a:r>
          </a:p>
          <a:p>
            <a:r>
              <a:rPr lang="uk-UA" sz="1600" dirty="0"/>
              <a:t> </a:t>
            </a:r>
            <a:r>
              <a:rPr lang="uk-UA" sz="1600" dirty="0" smtClean="0"/>
              <a:t>   </a:t>
            </a:r>
            <a:r>
              <a:rPr lang="uk-UA" sz="1600" b="1" dirty="0" smtClean="0"/>
              <a:t> Румба </a:t>
            </a:r>
            <a:r>
              <a:rPr lang="uk-UA" sz="1600" dirty="0" smtClean="0"/>
              <a:t>— парний кубинський танець африканського походження. Вирізняється цей танець з-поміж інших передусім плавними рухами в поєднанні із широкими кроками. Найвідомішою в усьому світі мелодією румби є «</a:t>
            </a:r>
            <a:r>
              <a:rPr lang="uk-UA" sz="1600" dirty="0" err="1" smtClean="0"/>
              <a:t>Guantanarnеra</a:t>
            </a:r>
            <a:r>
              <a:rPr lang="uk-UA" sz="1600" dirty="0" smtClean="0"/>
              <a:t>», яку написав </a:t>
            </a:r>
            <a:r>
              <a:rPr lang="uk-UA" sz="1600" dirty="0" err="1" smtClean="0"/>
              <a:t>Хосеіто</a:t>
            </a:r>
            <a:r>
              <a:rPr lang="uk-UA" sz="1600" dirty="0" smtClean="0"/>
              <a:t> </a:t>
            </a:r>
            <a:r>
              <a:rPr lang="uk-UA" sz="1600" dirty="0" err="1" smtClean="0"/>
              <a:t>Фернандес</a:t>
            </a:r>
            <a:r>
              <a:rPr lang="uk-UA" sz="1600" dirty="0" smtClean="0"/>
              <a:t> у 30-х </a:t>
            </a:r>
            <a:r>
              <a:rPr lang="uk-UA" sz="1600" dirty="0" err="1" smtClean="0"/>
              <a:t>pp</a:t>
            </a:r>
            <a:r>
              <a:rPr lang="uk-UA" sz="1600" dirty="0" smtClean="0"/>
              <a:t>. XX ст. на вірш Хосе Марті. У пісні йдеться про мешканку кубинської провінції </a:t>
            </a:r>
            <a:r>
              <a:rPr lang="uk-UA" sz="1600" dirty="0" err="1" smtClean="0"/>
              <a:t>Гуантанамо</a:t>
            </a:r>
            <a:r>
              <a:rPr lang="uk-UA" sz="1600" dirty="0" smtClean="0"/>
              <a:t>. Сьогодні цю композицію вважають класикою </a:t>
            </a:r>
            <a:r>
              <a:rPr lang="uk-UA" sz="1600" dirty="0" err="1" smtClean="0"/>
              <a:t>латиноамерикансього</a:t>
            </a:r>
            <a:r>
              <a:rPr lang="uk-UA" sz="1600" dirty="0" smtClean="0"/>
              <a:t> танцю.</a:t>
            </a:r>
          </a:p>
          <a:p>
            <a:r>
              <a:rPr lang="uk-UA" sz="1600" dirty="0"/>
              <a:t> </a:t>
            </a:r>
            <a:r>
              <a:rPr lang="uk-UA" sz="1600" dirty="0" smtClean="0"/>
              <a:t>    </a:t>
            </a:r>
            <a:r>
              <a:rPr lang="uk-UA" sz="1600" b="1" dirty="0" smtClean="0"/>
              <a:t>Латиноамериканські танці </a:t>
            </a:r>
            <a:r>
              <a:rPr lang="uk-UA" sz="1600" dirty="0" smtClean="0"/>
              <a:t>— загальна назва бальних і народних танців, що сформувалися на території Латинської Америки.</a:t>
            </a:r>
            <a:endParaRPr lang="uk-UA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553" y="3323492"/>
            <a:ext cx="6556131" cy="310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437574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63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446C221D-F63F-4DD8-B509-CFE168687BF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44</TotalTime>
  <Words>942</Words>
  <Application>Microsoft Office PowerPoint</Application>
  <PresentationFormat>Произвольный</PresentationFormat>
  <Paragraphs>13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Базис</vt:lpstr>
      <vt:lpstr>СУЧАСНЕ ЖИТТЯ ТАНЦЮ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СУЧАСНЕ ЖИТТЯ ТАНЦЮ</dc:title>
  <dc:creator>Andriy Fomenko</dc:creator>
  <cp:lastModifiedBy>TPCUSer</cp:lastModifiedBy>
  <cp:revision>5</cp:revision>
  <dcterms:created xsi:type="dcterms:W3CDTF">2021-05-24T07:23:31Z</dcterms:created>
  <dcterms:modified xsi:type="dcterms:W3CDTF">2022-10-03T09:37:18Z</dcterms:modified>
</cp:coreProperties>
</file>