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30D1-1807-4E2F-B2A7-19FD2031BC79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80696-9DBA-43DA-9C10-09C9B20474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3802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30D1-1807-4E2F-B2A7-19FD2031BC79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80696-9DBA-43DA-9C10-09C9B20474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3453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30D1-1807-4E2F-B2A7-19FD2031BC79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80696-9DBA-43DA-9C10-09C9B20474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7868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30D1-1807-4E2F-B2A7-19FD2031BC79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80696-9DBA-43DA-9C10-09C9B20474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9593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30D1-1807-4E2F-B2A7-19FD2031BC79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80696-9DBA-43DA-9C10-09C9B20474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0474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30D1-1807-4E2F-B2A7-19FD2031BC79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80696-9DBA-43DA-9C10-09C9B20474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719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30D1-1807-4E2F-B2A7-19FD2031BC79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80696-9DBA-43DA-9C10-09C9B20474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1307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30D1-1807-4E2F-B2A7-19FD2031BC79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80696-9DBA-43DA-9C10-09C9B20474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7267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30D1-1807-4E2F-B2A7-19FD2031BC79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80696-9DBA-43DA-9C10-09C9B20474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1903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30D1-1807-4E2F-B2A7-19FD2031BC79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80696-9DBA-43DA-9C10-09C9B20474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2867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30D1-1807-4E2F-B2A7-19FD2031BC79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80696-9DBA-43DA-9C10-09C9B2047482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57315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30D1-1807-4E2F-B2A7-19FD2031BC79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80696-9DBA-43DA-9C10-09C9B20474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96522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30D1-1807-4E2F-B2A7-19FD2031BC79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80696-9DBA-43DA-9C10-09C9B2047482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51193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30D1-1807-4E2F-B2A7-19FD2031BC79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80696-9DBA-43DA-9C10-09C9B20474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9266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30D1-1807-4E2F-B2A7-19FD2031BC79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80696-9DBA-43DA-9C10-09C9B20474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7093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30D1-1807-4E2F-B2A7-19FD2031BC79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80696-9DBA-43DA-9C10-09C9B20474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4962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C30D1-1807-4E2F-B2A7-19FD2031BC79}" type="datetimeFigureOut">
              <a:rPr lang="uk-UA" smtClean="0"/>
              <a:t>07.10.2022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9B680696-9DBA-43DA-9C10-09C9B20474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8161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Мій дім. Будинок в техніці ”аплікація”.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5641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362632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473677"/>
            <a:ext cx="8596668" cy="1567685"/>
          </a:xfrm>
        </p:spPr>
        <p:txBody>
          <a:bodyPr/>
          <a:lstStyle/>
          <a:p>
            <a:r>
              <a:rPr lang="en-US"/>
              <a:t>https://www.youtube.com/watch?v=j4P_c9sqv6k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3481767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21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Мій дім. Будинок в техніці ”аплікація”.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Мій дім. Будинок в техніці ”аплікація”.</dc:title>
  <dc:creator>HP</dc:creator>
  <cp:lastModifiedBy>HP</cp:lastModifiedBy>
  <cp:revision>1</cp:revision>
  <dcterms:created xsi:type="dcterms:W3CDTF">2022-10-07T09:16:24Z</dcterms:created>
  <dcterms:modified xsi:type="dcterms:W3CDTF">2022-10-07T09:17:11Z</dcterms:modified>
</cp:coreProperties>
</file>