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293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158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1632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49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936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901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559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624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7936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1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70AABA-1D35-42F1-A61D-6CD886BF7548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08A6160-D986-4755-9BF1-D1FBDBC8FB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901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День козацтва.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194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6416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4395018"/>
            <a:ext cx="10058400" cy="1640021"/>
          </a:xfrm>
        </p:spPr>
        <p:txBody>
          <a:bodyPr/>
          <a:lstStyle/>
          <a:p>
            <a:r>
              <a:rPr lang="en-US"/>
              <a:t>https://www.youtube.com/watch?v=GDNhR300vKs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5255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День козацтва.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козацтва.</dc:title>
  <dc:creator>HP</dc:creator>
  <cp:lastModifiedBy>HP</cp:lastModifiedBy>
  <cp:revision>1</cp:revision>
  <dcterms:created xsi:type="dcterms:W3CDTF">2022-10-10T10:56:39Z</dcterms:created>
  <dcterms:modified xsi:type="dcterms:W3CDTF">2022-10-10T10:58:09Z</dcterms:modified>
</cp:coreProperties>
</file>