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5405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526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917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75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0608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48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335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56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424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2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612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0575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9792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754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381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5146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8364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4C10B04-2DEA-432A-ABE4-5C41DA87A7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23B53-D9A2-4291-A4AE-74AA3B7E09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1084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улюблені тварини. Штампування.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94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83125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3578942"/>
            <a:ext cx="8946541" cy="2669457"/>
          </a:xfrm>
        </p:spPr>
        <p:txBody>
          <a:bodyPr/>
          <a:lstStyle/>
          <a:p>
            <a:r>
              <a:rPr lang="en-US"/>
              <a:t>https://www.youtube.com/watch?v=49JJAgN0-Eg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50968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Ион</vt:lpstr>
      <vt:lpstr>Мої улюблені тварини. Штампування.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улюблені тварини. Штампування.</dc:title>
  <dc:creator>HP</dc:creator>
  <cp:lastModifiedBy>HP</cp:lastModifiedBy>
  <cp:revision>1</cp:revision>
  <dcterms:created xsi:type="dcterms:W3CDTF">2022-10-19T17:27:04Z</dcterms:created>
  <dcterms:modified xsi:type="dcterms:W3CDTF">2022-10-19T17:27:54Z</dcterms:modified>
</cp:coreProperties>
</file>