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8618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051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800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408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5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63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95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183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94186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1788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617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C023DE3-4CAB-4E93-9CEC-CF6CCC3F841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2D1B1F7-6682-4D17-AB75-3C3C11D0EA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834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Веселі плями. </a:t>
            </a:r>
            <a:r>
              <a:rPr lang="uk-UA" dirty="0"/>
              <a:t>Робота з фарбами.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107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975677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3755922"/>
            <a:ext cx="10058400" cy="2279117"/>
          </a:xfrm>
        </p:spPr>
        <p:txBody>
          <a:bodyPr/>
          <a:lstStyle/>
          <a:p>
            <a:r>
              <a:rPr lang="en-US"/>
              <a:t>https://www.youtube.com/watch?v=km5BgUF_jWE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4874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Веселі плями. Робота з фарбами.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Веселі плями. Робота з фарбами.</dc:title>
  <dc:creator>HP</dc:creator>
  <cp:lastModifiedBy>HP</cp:lastModifiedBy>
  <cp:revision>1</cp:revision>
  <dcterms:created xsi:type="dcterms:W3CDTF">2022-10-24T09:26:11Z</dcterms:created>
  <dcterms:modified xsi:type="dcterms:W3CDTF">2022-10-24T09:27:22Z</dcterms:modified>
</cp:coreProperties>
</file>