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0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329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68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25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47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64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93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75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28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77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877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068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66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123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1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68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7545A9-72B3-438F-8F42-00D68682D36D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298FF0-3FA7-4B34-9826-92E7EB1F8D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53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Склад. Поділ слова на склади 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7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44238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896464"/>
            <a:ext cx="9601196" cy="979403"/>
          </a:xfrm>
        </p:spPr>
        <p:txBody>
          <a:bodyPr/>
          <a:lstStyle/>
          <a:p>
            <a:r>
              <a:rPr lang="en-US"/>
              <a:t>https://www.youtube.com/watch?v=gxCiJoek9jU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2819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Склад. Поділ слова на склади 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Склад. Поділ слова на склади .</dc:title>
  <dc:creator>HP</dc:creator>
  <cp:lastModifiedBy>HP</cp:lastModifiedBy>
  <cp:revision>1</cp:revision>
  <dcterms:created xsi:type="dcterms:W3CDTF">2022-10-03T08:48:23Z</dcterms:created>
  <dcterms:modified xsi:type="dcterms:W3CDTF">2022-10-03T08:49:35Z</dcterms:modified>
</cp:coreProperties>
</file>