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90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442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450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116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9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068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56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04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6984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5087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232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721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837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955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209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978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945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2455525-A45D-4868-A715-FD21DDE10438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1432270-CCD7-4428-B63F-9BF3538982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6202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641875"/>
          </a:xfrm>
        </p:spPr>
        <p:txBody>
          <a:bodyPr/>
          <a:lstStyle/>
          <a:p>
            <a:r>
              <a:rPr lang="ru-RU" dirty="0" err="1"/>
              <a:t>Наголос</a:t>
            </a:r>
            <a:r>
              <a:rPr lang="ru-RU" dirty="0"/>
              <a:t>.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наголошений</a:t>
            </a:r>
            <a:r>
              <a:rPr lang="ru-RU" dirty="0"/>
              <a:t> звук?</a:t>
            </a:r>
            <a:br>
              <a:rPr lang="ru-RU" dirty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739147"/>
            <a:ext cx="6815669" cy="239251"/>
          </a:xfrm>
        </p:spPr>
        <p:txBody>
          <a:bodyPr>
            <a:normAutofit fontScale="55000" lnSpcReduction="20000"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21850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22607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611328"/>
            <a:ext cx="9601196" cy="1264539"/>
          </a:xfrm>
        </p:spPr>
        <p:txBody>
          <a:bodyPr/>
          <a:lstStyle/>
          <a:p>
            <a:r>
              <a:rPr lang="en-US" dirty="0"/>
              <a:t>https://www.youtube.com/watch?v=-nZj_TomPGs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02695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</TotalTime>
  <Words>21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Наголос. Що таке наголошений звук?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2022-10-03T09:03:41Z</dcterms:created>
  <dcterms:modified xsi:type="dcterms:W3CDTF">2022-10-03T09:25:01Z</dcterms:modified>
</cp:coreProperties>
</file>