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418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0524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6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20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63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889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653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5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9939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1806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879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886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0622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222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133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147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75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4316B94-C3AE-4810-B1A6-CA34AE8D1A5B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FD5454-B2B6-4DF5-915D-516B3C4265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400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514056"/>
          </a:xfrm>
        </p:spPr>
        <p:txBody>
          <a:bodyPr/>
          <a:lstStyle/>
          <a:p>
            <a:r>
              <a:rPr lang="uk-UA" dirty="0"/>
              <a:t>Звук [к]. Букви К і к. Текст. Тема тексту. Заголовок.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670323"/>
            <a:ext cx="6815669" cy="308076"/>
          </a:xfrm>
        </p:spPr>
        <p:txBody>
          <a:bodyPr>
            <a:normAutofit fontScale="775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702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0641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837470"/>
            <a:ext cx="9601196" cy="1038397"/>
          </a:xfrm>
        </p:spPr>
        <p:txBody>
          <a:bodyPr/>
          <a:lstStyle/>
          <a:p>
            <a:r>
              <a:rPr lang="en-US" dirty="0"/>
              <a:t>https://www.youtube.com/watch?v=OhOWfGUg4Ks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08236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[к]. Букви К і к. Текст. Тема тексту. Заголовок.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[к]. Букви К і к. Текст. Тема тексту. Заголовок. </dc:title>
  <dc:creator>HP</dc:creator>
  <cp:lastModifiedBy>HP</cp:lastModifiedBy>
  <cp:revision>1</cp:revision>
  <dcterms:created xsi:type="dcterms:W3CDTF">2022-10-03T08:57:10Z</dcterms:created>
  <dcterms:modified xsi:type="dcterms:W3CDTF">2022-10-03T09:03:26Z</dcterms:modified>
</cp:coreProperties>
</file>