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460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2320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06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4119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29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8519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9252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643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3214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9726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391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936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4061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7190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678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709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11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35837C9-5921-47A7-93C1-F7613CBEE491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DE60A35-01FD-48EA-9571-D342C44C541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620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r>
              <a:rPr lang="uk-UA" i="1" dirty="0"/>
              <a:t>Робота з дитячою </a:t>
            </a:r>
            <a:r>
              <a:rPr lang="uk-UA" i="1" dirty="0" smtClean="0"/>
              <a:t>книжкою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77526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452216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837470"/>
            <a:ext cx="9601196" cy="1038397"/>
          </a:xfrm>
        </p:spPr>
        <p:txBody>
          <a:bodyPr/>
          <a:lstStyle/>
          <a:p>
            <a:r>
              <a:rPr lang="en-US" dirty="0"/>
              <a:t>https://www.youtube.com/watch?v=5YIk9mKi4CQ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634949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 Робота з дитячою книжкою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Робота з дитячою книжкою</dc:title>
  <dc:creator>HP</dc:creator>
  <cp:lastModifiedBy>HP</cp:lastModifiedBy>
  <cp:revision>1</cp:revision>
  <dcterms:created xsi:type="dcterms:W3CDTF">2022-10-03T09:15:30Z</dcterms:created>
  <dcterms:modified xsi:type="dcterms:W3CDTF">2022-10-03T09:17:03Z</dcterms:modified>
</cp:coreProperties>
</file>