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1E6ADC3-F72C-4BA3-BF8D-4596B92365C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6A233D3-E9DB-4027-A3EB-883045AE4FDF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5675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ADC3-F72C-4BA3-BF8D-4596B92365C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33D3-E9DB-4027-A3EB-883045AE4F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1343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ADC3-F72C-4BA3-BF8D-4596B92365C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33D3-E9DB-4027-A3EB-883045AE4FDF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583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ADC3-F72C-4BA3-BF8D-4596B92365C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33D3-E9DB-4027-A3EB-883045AE4F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6562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ADC3-F72C-4BA3-BF8D-4596B92365C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33D3-E9DB-4027-A3EB-883045AE4FDF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134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ADC3-F72C-4BA3-BF8D-4596B92365C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33D3-E9DB-4027-A3EB-883045AE4FDF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3706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ADC3-F72C-4BA3-BF8D-4596B92365C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33D3-E9DB-4027-A3EB-883045AE4F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6722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ADC3-F72C-4BA3-BF8D-4596B92365C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33D3-E9DB-4027-A3EB-883045AE4FDF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1710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ADC3-F72C-4BA3-BF8D-4596B92365C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33D3-E9DB-4027-A3EB-883045AE4F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8394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ADC3-F72C-4BA3-BF8D-4596B92365C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33D3-E9DB-4027-A3EB-883045AE4F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1812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ADC3-F72C-4BA3-BF8D-4596B92365C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33D3-E9DB-4027-A3EB-883045AE4FDF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243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ADC3-F72C-4BA3-BF8D-4596B92365C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33D3-E9DB-4027-A3EB-883045AE4FDF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9744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ADC3-F72C-4BA3-BF8D-4596B92365C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33D3-E9DB-4027-A3EB-883045AE4F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668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ADC3-F72C-4BA3-BF8D-4596B92365C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33D3-E9DB-4027-A3EB-883045AE4FDF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129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ADC3-F72C-4BA3-BF8D-4596B92365C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33D3-E9DB-4027-A3EB-883045AE4FDF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4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ADC3-F72C-4BA3-BF8D-4596B92365C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33D3-E9DB-4027-A3EB-883045AE4FDF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2563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ADC3-F72C-4BA3-BF8D-4596B92365C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33D3-E9DB-4027-A3EB-883045AE4FDF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8417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1E6ADC3-F72C-4BA3-BF8D-4596B92365CA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6A233D3-E9DB-4027-A3EB-883045AE4F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20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474727"/>
          </a:xfrm>
        </p:spPr>
        <p:txBody>
          <a:bodyPr/>
          <a:lstStyle/>
          <a:p>
            <a:r>
              <a:rPr lang="uk-UA" dirty="0"/>
              <a:t>Звук [и]. Букви И й и. Друкування букв, складів, слів.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4493341"/>
            <a:ext cx="6815669" cy="485057"/>
          </a:xfrm>
        </p:spPr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53264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2763958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355690"/>
            <a:ext cx="9601196" cy="1520178"/>
          </a:xfrm>
        </p:spPr>
        <p:txBody>
          <a:bodyPr/>
          <a:lstStyle/>
          <a:p>
            <a:r>
              <a:rPr lang="en-US"/>
              <a:t>https://www.youtube.com/watch?v=HdzcR5hfyE8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417209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</TotalTime>
  <Words>28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 [и]. Букви И й и. Друкування букв, складів, слів. 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[и]. Букви И й и. Друкування букв, складів, слів. </dc:title>
  <dc:creator>HP</dc:creator>
  <cp:lastModifiedBy>HP</cp:lastModifiedBy>
  <cp:revision>1</cp:revision>
  <dcterms:created xsi:type="dcterms:W3CDTF">2022-10-10T11:08:19Z</dcterms:created>
  <dcterms:modified xsi:type="dcterms:W3CDTF">2022-10-10T11:09:30Z</dcterms:modified>
</cp:coreProperties>
</file>