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139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1770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581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0016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76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607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4255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97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8273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470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048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604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3012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117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925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4357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974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74A10F5-1C20-4FB1-805C-933744D05362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7E37B1-C8D5-4740-867C-74B0605A7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646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330134"/>
          </a:xfrm>
        </p:spPr>
        <p:txBody>
          <a:bodyPr/>
          <a:lstStyle/>
          <a:p>
            <a:r>
              <a:rPr lang="uk-UA" dirty="0"/>
              <a:t>Звуковий склад слова. Як зробити звуковий аналіз слова. </a:t>
            </a:r>
            <a:r>
              <a:rPr lang="uk-UA" i="1" dirty="0"/>
              <a:t>Розвиток зв’язного мовлення: ставлю запитання</a:t>
            </a:r>
            <a:r>
              <a:rPr lang="uk-UA" dirty="0"/>
              <a:t>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483509"/>
            <a:ext cx="6815669" cy="494889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01571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87211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424516"/>
            <a:ext cx="9601196" cy="1451352"/>
          </a:xfrm>
        </p:spPr>
        <p:txBody>
          <a:bodyPr/>
          <a:lstStyle/>
          <a:p>
            <a:r>
              <a:rPr lang="en-US"/>
              <a:t>https://www.youtube.com/watch?v=UWJ1VKLz-8E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885694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Звуковий склад слова. Як зробити звуковий аналіз слова. Розвиток зв’язного мовлення: ставлю запитання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Звуковий склад слова. Як зробити звуковий аналіз слова. Розвиток зв’язного мовлення: ставлю запитання </dc:title>
  <dc:creator>HP</dc:creator>
  <cp:lastModifiedBy>HP</cp:lastModifiedBy>
  <cp:revision>1</cp:revision>
  <dcterms:created xsi:type="dcterms:W3CDTF">2022-10-10T11:05:54Z</dcterms:created>
  <dcterms:modified xsi:type="dcterms:W3CDTF">2022-10-10T11:07:12Z</dcterms:modified>
</cp:coreProperties>
</file>