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41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239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93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17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89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95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490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14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225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34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69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189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0950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044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800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78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73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AF189F-9A5D-45F8-99CA-68E895782FEB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AD927BD-BDA6-40F9-A8B0-B2F4DBBDA60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670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516946"/>
          </a:xfrm>
        </p:spPr>
        <p:txBody>
          <a:bodyPr/>
          <a:lstStyle/>
          <a:p>
            <a:r>
              <a:rPr lang="uk-UA" dirty="0"/>
              <a:t>Звук [и]. Букви И й и. Текст. Заголовок. Театралізуємо.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692398" y="4978399"/>
            <a:ext cx="6815669" cy="409678"/>
          </a:xfrm>
        </p:spPr>
        <p:txBody>
          <a:bodyPr>
            <a:normAutofit lnSpcReduction="1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1815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73446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16360"/>
            <a:ext cx="9601196" cy="1559507"/>
          </a:xfrm>
        </p:spPr>
        <p:txBody>
          <a:bodyPr/>
          <a:lstStyle/>
          <a:p>
            <a:r>
              <a:rPr lang="en-US"/>
              <a:t>https://www.youtube.com/watch?v=DaurdfeMA6c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29889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36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[и]. Букви И й и. Текст. Заголовок. Театралізуємо. Друкування букв, складів, слів, речень.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[и]. Букви И й и. Текст. Заголовок. Театралізуємо. Друкування букв, складів, слів, речень. </dc:title>
  <dc:creator>HP</dc:creator>
  <cp:lastModifiedBy>HP</cp:lastModifiedBy>
  <cp:revision>1</cp:revision>
  <dcterms:created xsi:type="dcterms:W3CDTF">2022-10-10T11:11:08Z</dcterms:created>
  <dcterms:modified xsi:type="dcterms:W3CDTF">2022-10-10T11:12:09Z</dcterms:modified>
</cp:coreProperties>
</file>