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05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870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4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054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27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8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448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318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103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23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293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787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3482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171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827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739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76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A3131C0-4C73-4102-8A88-8343B59D8C41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48D31DD-0A43-4624-AA78-CC116D79BE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71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487450"/>
          </a:xfrm>
        </p:spPr>
        <p:txBody>
          <a:bodyPr/>
          <a:lstStyle/>
          <a:p>
            <a:r>
              <a:rPr lang="uk-UA" dirty="0"/>
              <a:t>Підготовка руки до написання рукописних букв: письмо похилої палички із заокругленням унизу</a:t>
            </a:r>
            <a:r>
              <a:rPr lang="uk-UA" i="1" dirty="0"/>
              <a:t>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168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04909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24516"/>
            <a:ext cx="9601196" cy="1451352"/>
          </a:xfrm>
        </p:spPr>
        <p:txBody>
          <a:bodyPr/>
          <a:lstStyle/>
          <a:p>
            <a:r>
              <a:rPr lang="en-US"/>
              <a:t>https://www.youtube.com/watch?v=c9pI2SS7LP0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004919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Підготовка руки до написання рукописних букв: письмо похилої палички із заокругленням унизу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Підготовка руки до написання рукописних букв: письмо похилої палички із заокругленням унизу </dc:title>
  <dc:creator>HP</dc:creator>
  <cp:lastModifiedBy>HP</cp:lastModifiedBy>
  <cp:revision>1</cp:revision>
  <dcterms:created xsi:type="dcterms:W3CDTF">2022-10-10T11:26:53Z</dcterms:created>
  <dcterms:modified xsi:type="dcterms:W3CDTF">2022-10-10T11:27:50Z</dcterms:modified>
</cp:coreProperties>
</file>