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80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4241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992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5608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219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404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2818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070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9170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6717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286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21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2851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139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757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964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785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5243FB3-D5DF-44AE-97CD-ADE0197A1D69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56A93E-9FFD-4245-B2AA-AC18EBC3415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54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543553"/>
          </a:xfrm>
        </p:spPr>
        <p:txBody>
          <a:bodyPr/>
          <a:lstStyle/>
          <a:p>
            <a:r>
              <a:rPr lang="uk-UA" dirty="0"/>
              <a:t>Звуки [р], [</a:t>
            </a:r>
            <a:r>
              <a:rPr lang="uk-UA" dirty="0" err="1"/>
              <a:t>рʼ</a:t>
            </a:r>
            <a:r>
              <a:rPr lang="uk-UA" dirty="0"/>
              <a:t>]. Букви Р і р. Друкування букв, складів, слів.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815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02942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296696"/>
            <a:ext cx="9601196" cy="1579171"/>
          </a:xfrm>
        </p:spPr>
        <p:txBody>
          <a:bodyPr/>
          <a:lstStyle/>
          <a:p>
            <a:r>
              <a:rPr lang="en-US"/>
              <a:t>https://www.youtube.com/watch?v=czTnSyKyAbY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914041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31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Звуки [р], [рʼ]. Букви Р і р. Друкування букв, складів, слів.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Звуки [р], [рʼ]. Букви Р і р. Друкування букв, складів, слів. </dc:title>
  <dc:creator>HP</dc:creator>
  <cp:lastModifiedBy>HP</cp:lastModifiedBy>
  <cp:revision>1</cp:revision>
  <dcterms:created xsi:type="dcterms:W3CDTF">2022-10-10T11:20:51Z</dcterms:created>
  <dcterms:modified xsi:type="dcterms:W3CDTF">2022-10-10T11:22:02Z</dcterms:modified>
</cp:coreProperties>
</file>