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59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490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49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064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2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900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57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59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857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480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413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640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0169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168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973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145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584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C89BF8C-73F8-4642-8E9B-0EAA6264570C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F1A962-C969-4DF9-918F-9BC19AF77D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9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Звуки [р], [</a:t>
            </a:r>
            <a:r>
              <a:rPr lang="uk-UA" dirty="0" err="1"/>
              <a:t>рʼ</a:t>
            </a:r>
            <a:r>
              <a:rPr lang="uk-UA" dirty="0"/>
              <a:t>]. Букви Р і р. </a:t>
            </a:r>
            <a:r>
              <a:rPr lang="uk-UA" dirty="0" smtClean="0"/>
              <a:t>Закріплення.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59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69513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178710"/>
            <a:ext cx="9601196" cy="1697158"/>
          </a:xfrm>
        </p:spPr>
        <p:txBody>
          <a:bodyPr/>
          <a:lstStyle/>
          <a:p>
            <a:r>
              <a:rPr lang="en-US"/>
              <a:t>https://www.youtube.com/watch?v=I97AIJuegVU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52927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26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Звуки [р], [рʼ]. Букви Р і р. Закріплення.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[р], [рʼ]. Букви Р і р. Закріплення.</dc:title>
  <dc:creator>HP</dc:creator>
  <cp:lastModifiedBy>HP</cp:lastModifiedBy>
  <cp:revision>1</cp:revision>
  <dcterms:created xsi:type="dcterms:W3CDTF">2022-10-10T11:19:19Z</dcterms:created>
  <dcterms:modified xsi:type="dcterms:W3CDTF">2022-10-10T11:20:17Z</dcterms:modified>
</cp:coreProperties>
</file>