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1928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381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1174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8955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4622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6859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6402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1881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0320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182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5992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3249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3547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69099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1967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6494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6731C-C96E-40DC-AECE-7C640544A593}" type="datetimeFigureOut">
              <a:rPr lang="uk-UA" smtClean="0"/>
              <a:t>19.10.2022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4C77435-FD9F-4361-8CF7-BF3216DE94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6817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Звук [б]. Букви Б і б. Послідовність подій. </a:t>
            </a:r>
            <a:r>
              <a:rPr lang="uk-UA" dirty="0" err="1" smtClean="0"/>
              <a:t>равопис</a:t>
            </a:r>
            <a:r>
              <a:rPr lang="uk-UA" dirty="0" smtClean="0"/>
              <a:t> </a:t>
            </a:r>
            <a:r>
              <a:rPr lang="uk-UA" dirty="0"/>
              <a:t>імен людей.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8390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411794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503174"/>
            <a:ext cx="8596668" cy="1538188"/>
          </a:xfrm>
        </p:spPr>
        <p:txBody>
          <a:bodyPr/>
          <a:lstStyle/>
          <a:p>
            <a:r>
              <a:rPr lang="en-US"/>
              <a:t>https://www.youtube.com/watch?v=ygguKGqOuG4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7256833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28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Звук [б]. Букви Б і б. Послідовність подій. равопис імен людей.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[б]. Букви Б і б. Послідовність подій. равопис імен людей. </dc:title>
  <dc:creator>HP</dc:creator>
  <cp:lastModifiedBy>HP</cp:lastModifiedBy>
  <cp:revision>1</cp:revision>
  <dcterms:created xsi:type="dcterms:W3CDTF">2022-10-19T16:30:00Z</dcterms:created>
  <dcterms:modified xsi:type="dcterms:W3CDTF">2022-10-19T16:35:45Z</dcterms:modified>
</cp:coreProperties>
</file>