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CE3B-3D58-4FC7-863C-3F307116E04B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C4A4E-3D74-4F7D-BE5D-792109A61CF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55578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CE3B-3D58-4FC7-863C-3F307116E04B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C4A4E-3D74-4F7D-BE5D-792109A61CF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1778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CE3B-3D58-4FC7-863C-3F307116E04B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C4A4E-3D74-4F7D-BE5D-792109A61CF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2949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CE3B-3D58-4FC7-863C-3F307116E04B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C4A4E-3D74-4F7D-BE5D-792109A61CF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1306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CE3B-3D58-4FC7-863C-3F307116E04B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C4A4E-3D74-4F7D-BE5D-792109A61CF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4690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CE3B-3D58-4FC7-863C-3F307116E04B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C4A4E-3D74-4F7D-BE5D-792109A61CF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40077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CE3B-3D58-4FC7-863C-3F307116E04B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C4A4E-3D74-4F7D-BE5D-792109A61CF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429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CE3B-3D58-4FC7-863C-3F307116E04B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C4A4E-3D74-4F7D-BE5D-792109A61CF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47711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CE3B-3D58-4FC7-863C-3F307116E04B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C4A4E-3D74-4F7D-BE5D-792109A61CF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66079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CE3B-3D58-4FC7-863C-3F307116E04B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C4A4E-3D74-4F7D-BE5D-792109A61CF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0517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CE3B-3D58-4FC7-863C-3F307116E04B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C4A4E-3D74-4F7D-BE5D-792109A61CF0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296980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CE3B-3D58-4FC7-863C-3F307116E04B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C4A4E-3D74-4F7D-BE5D-792109A61CF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08685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CE3B-3D58-4FC7-863C-3F307116E04B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C4A4E-3D74-4F7D-BE5D-792109A61CF0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202539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CE3B-3D58-4FC7-863C-3F307116E04B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C4A4E-3D74-4F7D-BE5D-792109A61CF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4054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CE3B-3D58-4FC7-863C-3F307116E04B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C4A4E-3D74-4F7D-BE5D-792109A61CF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4832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CE3B-3D58-4FC7-863C-3F307116E04B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C4A4E-3D74-4F7D-BE5D-792109A61CF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9767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6CE3B-3D58-4FC7-863C-3F307116E04B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7AC4A4E-3D74-4F7D-BE5D-792109A61CF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41560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Звук [в]. Букви В і в. </a:t>
            </a:r>
            <a:r>
              <a:rPr lang="uk-UA"/>
              <a:t>Друкування букв, складів, слів.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96199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283974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385187"/>
            <a:ext cx="8596668" cy="1656175"/>
          </a:xfrm>
        </p:spPr>
        <p:txBody>
          <a:bodyPr/>
          <a:lstStyle/>
          <a:p>
            <a:r>
              <a:rPr lang="en-US" dirty="0"/>
              <a:t>https://www.youtube.com/watch?v=kj13BBTlnmc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1020924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</TotalTime>
  <Words>28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Звук [в]. Букви В і в. Друкування букв, складів, слів.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2</cp:revision>
  <dcterms:created xsi:type="dcterms:W3CDTF">2022-10-19T16:35:52Z</dcterms:created>
  <dcterms:modified xsi:type="dcterms:W3CDTF">2022-10-19T16:45:09Z</dcterms:modified>
</cp:coreProperties>
</file>