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79713-78D6-454C-8C8E-4DA62B492852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FA28-0890-4094-87F6-1C060206D84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13489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79713-78D6-454C-8C8E-4DA62B492852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FA28-0890-4094-87F6-1C060206D84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57652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79713-78D6-454C-8C8E-4DA62B492852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FA28-0890-4094-87F6-1C060206D84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854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79713-78D6-454C-8C8E-4DA62B492852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FA28-0890-4094-87F6-1C060206D84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73041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79713-78D6-454C-8C8E-4DA62B492852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FA28-0890-4094-87F6-1C060206D84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04139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79713-78D6-454C-8C8E-4DA62B492852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FA28-0890-4094-87F6-1C060206D84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91947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79713-78D6-454C-8C8E-4DA62B492852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FA28-0890-4094-87F6-1C060206D84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16237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79713-78D6-454C-8C8E-4DA62B492852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FA28-0890-4094-87F6-1C060206D84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70852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79713-78D6-454C-8C8E-4DA62B492852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FA28-0890-4094-87F6-1C060206D84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60672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79713-78D6-454C-8C8E-4DA62B492852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FA28-0890-4094-87F6-1C060206D84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86358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79713-78D6-454C-8C8E-4DA62B492852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FA28-0890-4094-87F6-1C060206D84D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404963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79713-78D6-454C-8C8E-4DA62B492852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FA28-0890-4094-87F6-1C060206D84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253942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79713-78D6-454C-8C8E-4DA62B492852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FA28-0890-4094-87F6-1C060206D84D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958925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79713-78D6-454C-8C8E-4DA62B492852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FA28-0890-4094-87F6-1C060206D84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93476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79713-78D6-454C-8C8E-4DA62B492852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FA28-0890-4094-87F6-1C060206D84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554891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79713-78D6-454C-8C8E-4DA62B492852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FA28-0890-4094-87F6-1C060206D84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04307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79713-78D6-454C-8C8E-4DA62B492852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F4CFA28-0890-4094-87F6-1C060206D84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80756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Звук [в]. Букви В і в. Друкування букв, складів, слів.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07303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3323303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257368"/>
            <a:ext cx="8596668" cy="1783994"/>
          </a:xfrm>
        </p:spPr>
        <p:txBody>
          <a:bodyPr/>
          <a:lstStyle/>
          <a:p>
            <a:r>
              <a:rPr lang="en-US"/>
              <a:t>https://www.youtube.com/watch?v=kj13BBTlnmc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66703884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</TotalTime>
  <Words>28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Звук [в]. Букви В і в. Друкування букв, складів, слів.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Звук [в]. Букви В і в. Друкування букв, складів, слів.</dc:title>
  <dc:creator>HP</dc:creator>
  <cp:lastModifiedBy>HP</cp:lastModifiedBy>
  <cp:revision>1</cp:revision>
  <dcterms:created xsi:type="dcterms:W3CDTF">2022-10-19T16:45:55Z</dcterms:created>
  <dcterms:modified xsi:type="dcterms:W3CDTF">2022-10-19T16:47:17Z</dcterms:modified>
</cp:coreProperties>
</file>