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34F00-8A4F-4200-B66C-42F72DA1BD78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D6D90-C811-4831-8C50-399BD04A8C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74890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34F00-8A4F-4200-B66C-42F72DA1BD78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D6D90-C811-4831-8C50-399BD04A8C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95188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34F00-8A4F-4200-B66C-42F72DA1BD78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D6D90-C811-4831-8C50-399BD04A8C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62825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34F00-8A4F-4200-B66C-42F72DA1BD78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D6D90-C811-4831-8C50-399BD04A8C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92362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34F00-8A4F-4200-B66C-42F72DA1BD78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D6D90-C811-4831-8C50-399BD04A8C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76460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34F00-8A4F-4200-B66C-42F72DA1BD78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D6D90-C811-4831-8C50-399BD04A8C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34139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34F00-8A4F-4200-B66C-42F72DA1BD78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D6D90-C811-4831-8C50-399BD04A8C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9869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34F00-8A4F-4200-B66C-42F72DA1BD78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D6D90-C811-4831-8C50-399BD04A8C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07634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34F00-8A4F-4200-B66C-42F72DA1BD78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D6D90-C811-4831-8C50-399BD04A8C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57872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34F00-8A4F-4200-B66C-42F72DA1BD78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D6D90-C811-4831-8C50-399BD04A8C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26985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34F00-8A4F-4200-B66C-42F72DA1BD78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D6D90-C811-4831-8C50-399BD04A8C74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195737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34F00-8A4F-4200-B66C-42F72DA1BD78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D6D90-C811-4831-8C50-399BD04A8C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744736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34F00-8A4F-4200-B66C-42F72DA1BD78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D6D90-C811-4831-8C50-399BD04A8C74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239348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34F00-8A4F-4200-B66C-42F72DA1BD78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D6D90-C811-4831-8C50-399BD04A8C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40275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34F00-8A4F-4200-B66C-42F72DA1BD78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D6D90-C811-4831-8C50-399BD04A8C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943787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34F00-8A4F-4200-B66C-42F72DA1BD78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D6D90-C811-4831-8C50-399BD04A8C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70288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E34F00-8A4F-4200-B66C-42F72DA1BD78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DFD6D90-C811-4831-8C50-399BD04A8C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08121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Звуки [д], [</a:t>
            </a:r>
            <a:r>
              <a:rPr lang="uk-UA" dirty="0" err="1"/>
              <a:t>дʼ</a:t>
            </a:r>
            <a:r>
              <a:rPr lang="uk-UA" dirty="0"/>
              <a:t>]. Букви Д і д. Друкування букв, складів, слів. 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636920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3165987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188542"/>
            <a:ext cx="8596668" cy="1852820"/>
          </a:xfrm>
        </p:spPr>
        <p:txBody>
          <a:bodyPr/>
          <a:lstStyle/>
          <a:p>
            <a:r>
              <a:rPr lang="en-US"/>
              <a:t>https://www.youtube.com/watch?v=L2PBtT8DKkc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988002662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</TotalTime>
  <Words>31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Wingdings 3</vt:lpstr>
      <vt:lpstr>Аспект</vt:lpstr>
      <vt:lpstr>Звуки [д], [дʼ]. Букви Д і д. Друкування букв, складів, слів. 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Звуки [д], [дʼ]. Букви Д і д. Друкування букв, складів, слів. </dc:title>
  <dc:creator>HP</dc:creator>
  <cp:lastModifiedBy>HP</cp:lastModifiedBy>
  <cp:revision>1</cp:revision>
  <dcterms:created xsi:type="dcterms:W3CDTF">2022-10-19T16:51:03Z</dcterms:created>
  <dcterms:modified xsi:type="dcterms:W3CDTF">2022-10-19T16:58:16Z</dcterms:modified>
</cp:coreProperties>
</file>