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4752B7E-C8CB-4B14-8264-39691147CCC2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14BC8A3-E464-4B7D-8C5E-4498E5DB247C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7940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52B7E-C8CB-4B14-8264-39691147CCC2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BC8A3-E464-4B7D-8C5E-4498E5DB24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27185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52B7E-C8CB-4B14-8264-39691147CCC2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BC8A3-E464-4B7D-8C5E-4498E5DB247C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0447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52B7E-C8CB-4B14-8264-39691147CCC2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BC8A3-E464-4B7D-8C5E-4498E5DB24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35138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52B7E-C8CB-4B14-8264-39691147CCC2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BC8A3-E464-4B7D-8C5E-4498E5DB247C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3367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52B7E-C8CB-4B14-8264-39691147CCC2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BC8A3-E464-4B7D-8C5E-4498E5DB247C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0751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52B7E-C8CB-4B14-8264-39691147CCC2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BC8A3-E464-4B7D-8C5E-4498E5DB24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69647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52B7E-C8CB-4B14-8264-39691147CCC2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BC8A3-E464-4B7D-8C5E-4498E5DB247C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2173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52B7E-C8CB-4B14-8264-39691147CCC2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BC8A3-E464-4B7D-8C5E-4498E5DB24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1605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52B7E-C8CB-4B14-8264-39691147CCC2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BC8A3-E464-4B7D-8C5E-4498E5DB24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3915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52B7E-C8CB-4B14-8264-39691147CCC2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BC8A3-E464-4B7D-8C5E-4498E5DB247C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71239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52B7E-C8CB-4B14-8264-39691147CCC2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BC8A3-E464-4B7D-8C5E-4498E5DB247C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76371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52B7E-C8CB-4B14-8264-39691147CCC2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BC8A3-E464-4B7D-8C5E-4498E5DB24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69846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52B7E-C8CB-4B14-8264-39691147CCC2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BC8A3-E464-4B7D-8C5E-4498E5DB247C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204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52B7E-C8CB-4B14-8264-39691147CCC2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BC8A3-E464-4B7D-8C5E-4498E5DB247C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25668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52B7E-C8CB-4B14-8264-39691147CCC2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BC8A3-E464-4B7D-8C5E-4498E5DB247C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96799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52B7E-C8CB-4B14-8264-39691147CCC2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BC8A3-E464-4B7D-8C5E-4498E5DB247C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9494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4752B7E-C8CB-4B14-8264-39691147CCC2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14BC8A3-E464-4B7D-8C5E-4498E5DB24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7904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3802082"/>
          </a:xfrm>
        </p:spPr>
        <p:txBody>
          <a:bodyPr/>
          <a:lstStyle/>
          <a:p>
            <a:r>
              <a:rPr lang="uk-UA" dirty="0"/>
              <a:t>Підготовка руки до написання рукописних букв: письмо похилої палички із заокругленням угорі та внизу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17002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3285068"/>
          </a:xfrm>
        </p:spPr>
        <p:txBody>
          <a:bodyPr>
            <a:normAutofit/>
          </a:bodyPr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r>
              <a:rPr lang="uk-UA"/>
              <a:t/>
            </a:r>
            <a:br>
              <a:rPr lang="uk-UA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4434348"/>
            <a:ext cx="9601196" cy="1441520"/>
          </a:xfrm>
        </p:spPr>
        <p:txBody>
          <a:bodyPr/>
          <a:lstStyle/>
          <a:p>
            <a:r>
              <a:rPr lang="en-US" dirty="0"/>
              <a:t>https://www.youtube.com/watch?v=KiNaYoeGXT4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939604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</TotalTime>
  <Words>27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Підготовка руки до написання рукописних букв: письмо похилої палички із заокругленням угорі та внизу 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Підготовка руки до написання рукописних букв: письмо похилої палички із заокругленням угорі та внизу </dc:title>
  <dc:creator>HP</dc:creator>
  <cp:lastModifiedBy>HP</cp:lastModifiedBy>
  <cp:revision>1</cp:revision>
  <dcterms:created xsi:type="dcterms:W3CDTF">2022-10-24T08:05:28Z</dcterms:created>
  <dcterms:modified xsi:type="dcterms:W3CDTF">2022-10-24T08:11:08Z</dcterms:modified>
</cp:coreProperties>
</file>