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34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85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22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001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86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27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069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446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421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473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9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913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394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136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368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91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B41811-5597-4A11-831D-D0A6C4D374B8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392A99-2897-4D1F-A8E8-C2F94E360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641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585772"/>
          </a:xfrm>
        </p:spPr>
        <p:txBody>
          <a:bodyPr/>
          <a:lstStyle/>
          <a:p>
            <a:r>
              <a:rPr lang="uk-UA" dirty="0"/>
              <a:t>Звук [п]. Букви П і п. Тверді і пом’якшені приголосні звуки. Факти і думки. 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647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88423"/>
          </a:xfrm>
        </p:spPr>
        <p:txBody>
          <a:bodyPr>
            <a:normAutofit/>
          </a:bodyPr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54012"/>
            <a:ext cx="9601196" cy="1421855"/>
          </a:xfrm>
        </p:spPr>
        <p:txBody>
          <a:bodyPr/>
          <a:lstStyle/>
          <a:p>
            <a:r>
              <a:rPr lang="en-US"/>
              <a:t>https://www.youtube.com/watch?v=ektlG69CIoY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229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40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[п]. Букви П і п. Тверді і пом’якшені приголосні звуки. Факти і думки.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[п]. Букви П і п. Тверді і пом’якшені приголосні звуки. Факти і думки. Друкування букв, складів, слів, речень. </dc:title>
  <dc:creator>HP</dc:creator>
  <cp:lastModifiedBy>HP</cp:lastModifiedBy>
  <cp:revision>1</cp:revision>
  <dcterms:created xsi:type="dcterms:W3CDTF">2022-10-24T08:13:23Z</dcterms:created>
  <dcterms:modified xsi:type="dcterms:W3CDTF">2022-10-24T08:16:50Z</dcterms:modified>
</cp:coreProperties>
</file>