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E1F6-D282-4376-A25B-8E60671A5DF2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A2D73-6F5E-4EC1-BC35-99F965ED5A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9821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E1F6-D282-4376-A25B-8E60671A5DF2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A2D73-6F5E-4EC1-BC35-99F965ED5A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1999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E1F6-D282-4376-A25B-8E60671A5DF2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A2D73-6F5E-4EC1-BC35-99F965ED5A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563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E1F6-D282-4376-A25B-8E60671A5DF2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A2D73-6F5E-4EC1-BC35-99F965ED5A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9789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E1F6-D282-4376-A25B-8E60671A5DF2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A2D73-6F5E-4EC1-BC35-99F965ED5A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2851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E1F6-D282-4376-A25B-8E60671A5DF2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A2D73-6F5E-4EC1-BC35-99F965ED5A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2228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E1F6-D282-4376-A25B-8E60671A5DF2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A2D73-6F5E-4EC1-BC35-99F965ED5A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5197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E1F6-D282-4376-A25B-8E60671A5DF2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A2D73-6F5E-4EC1-BC35-99F965ED5A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5839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E1F6-D282-4376-A25B-8E60671A5DF2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A2D73-6F5E-4EC1-BC35-99F965ED5A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6115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E1F6-D282-4376-A25B-8E60671A5DF2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A2D73-6F5E-4EC1-BC35-99F965ED5A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287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E1F6-D282-4376-A25B-8E60671A5DF2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A2D73-6F5E-4EC1-BC35-99F965ED5A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7382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E1F6-D282-4376-A25B-8E60671A5DF2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A2D73-6F5E-4EC1-BC35-99F965ED5A15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4373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E1F6-D282-4376-A25B-8E60671A5DF2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A2D73-6F5E-4EC1-BC35-99F965ED5A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7376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E1F6-D282-4376-A25B-8E60671A5DF2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A2D73-6F5E-4EC1-BC35-99F965ED5A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64623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E1F6-D282-4376-A25B-8E60671A5DF2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A2D73-6F5E-4EC1-BC35-99F965ED5A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45068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E1F6-D282-4376-A25B-8E60671A5DF2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A2D73-6F5E-4EC1-BC35-99F965ED5A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91599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E1F6-D282-4376-A25B-8E60671A5DF2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A2D73-6F5E-4EC1-BC35-99F965ED5A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1492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061E1F6-D282-4376-A25B-8E60671A5DF2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5BA2D73-6F5E-4EC1-BC35-99F965ED5A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347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Комплекси фізичних вправ ранкової гігієнічної гімнастики, фізкультурної хвилинки і фізкультурної </a:t>
            </a:r>
            <a:r>
              <a:rPr lang="uk-UA" dirty="0" smtClean="0"/>
              <a:t>паузи.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570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3147238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4080387"/>
            <a:ext cx="10363826" cy="1710812"/>
          </a:xfrm>
        </p:spPr>
        <p:txBody>
          <a:bodyPr/>
          <a:lstStyle/>
          <a:p>
            <a:r>
              <a:rPr lang="en-US"/>
              <a:t>https://www.youtube.com/watch?v=uf8I18Wpbb0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10000757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</TotalTime>
  <Words>25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Комплекси фізичних вправ ранкової гігієнічної гімнастики, фізкультурної хвилинки і фізкультурної паузи.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Комплекси фізичних вправ ранкової гігієнічної гімнастики, фізкультурної хвилинки і фізкультурної паузи.</dc:title>
  <dc:creator>HP</dc:creator>
  <cp:lastModifiedBy>HP</cp:lastModifiedBy>
  <cp:revision>1</cp:revision>
  <dcterms:created xsi:type="dcterms:W3CDTF">2022-10-04T07:45:01Z</dcterms:created>
  <dcterms:modified xsi:type="dcterms:W3CDTF">2022-10-04T07:46:04Z</dcterms:modified>
</cp:coreProperties>
</file>