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5479E-F0A2-4DD6-AB10-BCA121E3971E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89942-4290-45DD-82D2-A167A5FE41A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33807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5479E-F0A2-4DD6-AB10-BCA121E3971E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89942-4290-45DD-82D2-A167A5FE41A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3521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5479E-F0A2-4DD6-AB10-BCA121E3971E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89942-4290-45DD-82D2-A167A5FE41A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03206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5479E-F0A2-4DD6-AB10-BCA121E3971E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89942-4290-45DD-82D2-A167A5FE41A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05187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5479E-F0A2-4DD6-AB10-BCA121E3971E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89942-4290-45DD-82D2-A167A5FE41A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2719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5479E-F0A2-4DD6-AB10-BCA121E3971E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89942-4290-45DD-82D2-A167A5FE41A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12217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5479E-F0A2-4DD6-AB10-BCA121E3971E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89942-4290-45DD-82D2-A167A5FE41A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22512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5479E-F0A2-4DD6-AB10-BCA121E3971E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89942-4290-45DD-82D2-A167A5FE41A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908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5479E-F0A2-4DD6-AB10-BCA121E3971E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89942-4290-45DD-82D2-A167A5FE41A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92437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5479E-F0A2-4DD6-AB10-BCA121E3971E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89942-4290-45DD-82D2-A167A5FE41A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25542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5479E-F0A2-4DD6-AB10-BCA121E3971E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89942-4290-45DD-82D2-A167A5FE41A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806434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5479E-F0A2-4DD6-AB10-BCA121E3971E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89942-4290-45DD-82D2-A167A5FE41A4}" type="slidenum">
              <a:rPr lang="uk-UA" smtClean="0"/>
              <a:t>‹#›</a:t>
            </a:fld>
            <a:endParaRPr lang="uk-UA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046842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5479E-F0A2-4DD6-AB10-BCA121E3971E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89942-4290-45DD-82D2-A167A5FE41A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72872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5479E-F0A2-4DD6-AB10-BCA121E3971E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89942-4290-45DD-82D2-A167A5FE41A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815387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5479E-F0A2-4DD6-AB10-BCA121E3971E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89942-4290-45DD-82D2-A167A5FE41A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123201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5479E-F0A2-4DD6-AB10-BCA121E3971E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89942-4290-45DD-82D2-A167A5FE41A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030272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5479E-F0A2-4DD6-AB10-BCA121E3971E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89942-4290-45DD-82D2-A167A5FE41A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24831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EA5479E-F0A2-4DD6-AB10-BCA121E3971E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CA289942-4290-45DD-82D2-A167A5FE41A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06546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Комплекси фізичних вправ ранкової гігієнічної гімнастики, фізкультурної хвилинки і фізкультурної паузи. 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65916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3088244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4041058"/>
            <a:ext cx="10363826" cy="1750141"/>
          </a:xfrm>
        </p:spPr>
        <p:txBody>
          <a:bodyPr/>
          <a:lstStyle/>
          <a:p>
            <a:r>
              <a:rPr lang="en-US"/>
              <a:t>https://www.youtube.com/watch?v=i4_pRnno7c8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36737902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0</TotalTime>
  <Words>25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Tw Cen MT</vt:lpstr>
      <vt:lpstr>Капля</vt:lpstr>
      <vt:lpstr>Комплекси фізичних вправ ранкової гігієнічної гімнастики, фізкультурної хвилинки і фізкультурної паузи. </vt:lpstr>
      <vt:lpstr>1. Перейдіть за покликанням та перегляньте відео. 2. Виконай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Комплекси фізичних вправ ранкової гігієнічної гімнастики, фізкультурної хвилинки і фізкультурної паузи. </dc:title>
  <dc:creator>HP</dc:creator>
  <cp:lastModifiedBy>HP</cp:lastModifiedBy>
  <cp:revision>1</cp:revision>
  <dcterms:created xsi:type="dcterms:W3CDTF">2022-10-07T09:18:55Z</dcterms:created>
  <dcterms:modified xsi:type="dcterms:W3CDTF">2022-10-07T09:19:47Z</dcterms:modified>
</cp:coreProperties>
</file>