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3E3C5-738A-46AA-8D21-090AC7E2C039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3D9A5-4250-441B-BAE9-81C13F0E409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41780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3E3C5-738A-46AA-8D21-090AC7E2C039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3D9A5-4250-441B-BAE9-81C13F0E409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16356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3E3C5-738A-46AA-8D21-090AC7E2C039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3D9A5-4250-441B-BAE9-81C13F0E409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27436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3E3C5-738A-46AA-8D21-090AC7E2C039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3D9A5-4250-441B-BAE9-81C13F0E409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52308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3E3C5-738A-46AA-8D21-090AC7E2C039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3D9A5-4250-441B-BAE9-81C13F0E409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67915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3E3C5-738A-46AA-8D21-090AC7E2C039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3D9A5-4250-441B-BAE9-81C13F0E409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037792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3E3C5-738A-46AA-8D21-090AC7E2C039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3D9A5-4250-441B-BAE9-81C13F0E409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52006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3E3C5-738A-46AA-8D21-090AC7E2C039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3D9A5-4250-441B-BAE9-81C13F0E409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94761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3E3C5-738A-46AA-8D21-090AC7E2C039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3D9A5-4250-441B-BAE9-81C13F0E409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848025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3E3C5-738A-46AA-8D21-090AC7E2C039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3D9A5-4250-441B-BAE9-81C13F0E409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34313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3E3C5-738A-46AA-8D21-090AC7E2C039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3D9A5-4250-441B-BAE9-81C13F0E409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232890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3E3C5-738A-46AA-8D21-090AC7E2C039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3D9A5-4250-441B-BAE9-81C13F0E4091}" type="slidenum">
              <a:rPr lang="uk-UA" smtClean="0"/>
              <a:t>‹#›</a:t>
            </a:fld>
            <a:endParaRPr lang="uk-UA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845572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3E3C5-738A-46AA-8D21-090AC7E2C039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3D9A5-4250-441B-BAE9-81C13F0E409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534403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3E3C5-738A-46AA-8D21-090AC7E2C039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3D9A5-4250-441B-BAE9-81C13F0E409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165590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3E3C5-738A-46AA-8D21-090AC7E2C039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3D9A5-4250-441B-BAE9-81C13F0E409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260993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3E3C5-738A-46AA-8D21-090AC7E2C039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3D9A5-4250-441B-BAE9-81C13F0E409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500057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3E3C5-738A-46AA-8D21-090AC7E2C039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3D9A5-4250-441B-BAE9-81C13F0E409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437484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9023E3C5-738A-46AA-8D21-090AC7E2C039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AFB3D9A5-4250-441B-BAE9-81C13F0E409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44662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>Комплекси фізичних вправ ранкової гігієнічної гімнастики, фізкультурної хвилинки і фізкультурної паузи. Рухливі ігри.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36692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3501199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13774" y="4404852"/>
            <a:ext cx="10363826" cy="1386347"/>
          </a:xfrm>
        </p:spPr>
        <p:txBody>
          <a:bodyPr/>
          <a:lstStyle/>
          <a:p>
            <a:r>
              <a:rPr lang="en-US"/>
              <a:t>https://www.youtube.com/watch?v=bO34A_NPjLs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299146525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1</TotalTime>
  <Words>28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Tw Cen MT</vt:lpstr>
      <vt:lpstr>Капля</vt:lpstr>
      <vt:lpstr>Комплекси фізичних вправ ранкової гігієнічної гімнастики, фізкультурної хвилинки і фізкультурної паузи. Рухливі ігри.</vt:lpstr>
      <vt:lpstr>1. Перейдіть за покликанням та перегляньте відео. 2. Виконай завдання вказані у відео.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Комплекси фізичних вправ ранкової гігієнічної гімнастики, фізкультурної хвилинки і фізкультурної паузи. Рухливі ігри.</dc:title>
  <dc:creator>HP</dc:creator>
  <cp:lastModifiedBy>HP</cp:lastModifiedBy>
  <cp:revision>1</cp:revision>
  <dcterms:created xsi:type="dcterms:W3CDTF">2022-10-10T11:44:43Z</dcterms:created>
  <dcterms:modified xsi:type="dcterms:W3CDTF">2022-10-10T11:45:51Z</dcterms:modified>
</cp:coreProperties>
</file>