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863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591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874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0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461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392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84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032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475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035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7891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8378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0705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6998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1543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5614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6936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9BF4CED-544A-47AC-9881-D75BE935CBA4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E0872D1-A3CF-4FB0-BB6F-65C007DAD0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04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Патріотична </a:t>
            </a:r>
            <a:r>
              <a:rPr lang="uk-UA" dirty="0" err="1" smtClean="0"/>
              <a:t>руханка</a:t>
            </a:r>
            <a:r>
              <a:rPr lang="uk-UA" dirty="0" smtClean="0"/>
              <a:t>. Вправи при евакуації.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558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86210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Повторіть всі вправи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716594"/>
            <a:ext cx="10363826" cy="2074605"/>
          </a:xfrm>
        </p:spPr>
        <p:txBody>
          <a:bodyPr/>
          <a:lstStyle/>
          <a:p>
            <a:r>
              <a:rPr lang="en-US" dirty="0"/>
              <a:t>https://www.youtube.com/watch?v=0KSC3Y7WIqo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7897015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Патріотична руханка. Вправи при евакуації.</vt:lpstr>
      <vt:lpstr>1. Перейдіть за покликанням та перегляньте відео. 2. Повторіть всі вправи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Патріотична руханка. Вправи при евакуації.</dc:title>
  <dc:creator>HP</dc:creator>
  <cp:lastModifiedBy>HP</cp:lastModifiedBy>
  <cp:revision>1</cp:revision>
  <dcterms:created xsi:type="dcterms:W3CDTF">2022-10-10T12:09:19Z</dcterms:created>
  <dcterms:modified xsi:type="dcterms:W3CDTF">2022-10-10T12:12:17Z</dcterms:modified>
</cp:coreProperties>
</file>