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800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821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368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835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738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130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346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15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397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459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99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634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6857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4821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4252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540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485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A0BA72C-2640-4560-A714-DA44631CF9F7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5667A4C-45A4-4609-A3F0-E9DAB0B9CF5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494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Комплекс фізичних вправ ранкової гігієнічної гімнастики.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152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635960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3529781"/>
            <a:ext cx="10363826" cy="2261418"/>
          </a:xfrm>
        </p:spPr>
        <p:txBody>
          <a:bodyPr/>
          <a:lstStyle/>
          <a:p>
            <a:r>
              <a:rPr lang="en-US"/>
              <a:t>https://www.youtube.com/watch?v=M8pB2towjCM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968850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Комплекс фізичних вправ ранкової гігієнічної гімнастики.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фізичних вправ ранкової гігієнічної гімнастики.</dc:title>
  <dc:creator>HP</dc:creator>
  <cp:lastModifiedBy>HP</cp:lastModifiedBy>
  <cp:revision>1</cp:revision>
  <dcterms:created xsi:type="dcterms:W3CDTF">2022-10-19T17:29:54Z</dcterms:created>
  <dcterms:modified xsi:type="dcterms:W3CDTF">2022-10-19T17:31:54Z</dcterms:modified>
</cp:coreProperties>
</file>