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86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59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210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2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466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23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29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947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984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08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2954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4323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967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1629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403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9559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92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93832C5-80EB-4CB4-B4FC-98DD2E812C04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1A5FC9-B1E3-496A-98B6-78459F4743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760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ЗРВ без предметів.  Стрибки зі скакалкою. Рухливі ігри.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078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71461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923071"/>
            <a:ext cx="10363826" cy="1868128"/>
          </a:xfrm>
        </p:spPr>
        <p:txBody>
          <a:bodyPr/>
          <a:lstStyle/>
          <a:p>
            <a:r>
              <a:rPr lang="en-US"/>
              <a:t>https://www.youtube.com/watch?v=ub8sGvsTBMk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5178121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ЗРВ без предметів.  Стрибки зі скакалкою. Рухливі ігри.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ЗРВ без предметів.  Стрибки зі скакалкою. Рухливі ігри. </dc:title>
  <dc:creator>HP</dc:creator>
  <cp:lastModifiedBy>HP</cp:lastModifiedBy>
  <cp:revision>1</cp:revision>
  <dcterms:created xsi:type="dcterms:W3CDTF">2022-10-19T17:32:19Z</dcterms:created>
  <dcterms:modified xsi:type="dcterms:W3CDTF">2022-10-19T17:33:56Z</dcterms:modified>
</cp:coreProperties>
</file>